
<file path=[Content_Types].xml><?xml version="1.0" encoding="utf-8"?>
<Types xmlns="http://schemas.openxmlformats.org/package/2006/content-types">
  <Default ContentType="image/jpeg" Extension="jpg"/>
  <Default ContentType="application/vnd.openxmlformats-officedocument.vmlDrawing" Extension="vml"/>
  <Default ContentType="application/vnd.openxmlformats-officedocument.oleObject" Extension="bin"/>
  <Default ContentType="application/xml" Extension="xml"/>
  <Default ContentType="image/png" Extension="png"/>
  <Default ContentType="application/vnd.openxmlformats-package.relationships+xml" Extension="rels"/>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oleObject" PartName="/ppt/embeddings/oleObject1.bin"/>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theme+xml" PartName="/ppt/theme/theme1.xml"/>
  <Override ContentType="application/vnd.openxmlformats-officedocument.theme+xml" PartName="/ppt/theme/theme2.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custom-properties+xml" PartName="/docProps/custom.xml"/>
  <Override ContentType="application/binary" PartName="/ppt/metadata"/>
  <Override ContentType="application/vnd.openxmlformats-officedocument.presentationml.notesMaster+xml" PartName="/ppt/notesMasters/notesMaster1.xml"/>
  <Override ContentType="application/vnd.openxmlformats-officedocument.presentationml.presProps+xml" PartName="/ppt/pres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39" roundtripDataSignature="AMtx7miHyzOIfXCAcrbHDaH0nEr3OiVKN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EF7375D3-D2E6-430A-B343-5292F8F3A762}">
  <a:tblStyle styleId="{EF7375D3-D2E6-430A-B343-5292F8F3A762}" styleName="Table_0">
    <a:wholeTbl>
      <a:tcTxStyle b="off" i="off">
        <a:font>
          <a:latin typeface="Calibri"/>
          <a:ea typeface="Calibri"/>
          <a:cs typeface="Calibri"/>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9EFF7"/>
          </a:solidFill>
        </a:fill>
      </a:tcStyle>
    </a:wholeTbl>
    <a:band1H>
      <a:tcTxStyle/>
      <a:tcStyle>
        <a:fill>
          <a:solidFill>
            <a:srgbClr val="D0DEEF"/>
          </a:solidFill>
        </a:fill>
      </a:tcStyle>
    </a:band1H>
    <a:band2H>
      <a:tcTxStyle/>
    </a:band2H>
    <a:band1V>
      <a:tcTxStyle/>
      <a:tcStyle>
        <a:fill>
          <a:solidFill>
            <a:srgbClr val="D0DEEF"/>
          </a:solidFill>
        </a:fill>
      </a:tcStyle>
    </a:band1V>
    <a:band2V>
      <a:tcTxStyle/>
    </a:band2V>
    <a:lastCol>
      <a:tcTxStyle b="on" i="off">
        <a:font>
          <a:latin typeface="Calibri"/>
          <a:ea typeface="Calibri"/>
          <a:cs typeface="Calibri"/>
        </a:font>
        <a:schemeClr val="lt1"/>
      </a:tcTxStyle>
      <a:tcStyle>
        <a:fill>
          <a:solidFill>
            <a:schemeClr val="accent1"/>
          </a:solidFill>
        </a:fill>
      </a:tcStyle>
    </a:lastCol>
    <a:firstCol>
      <a:tcTxStyle b="on" i="off">
        <a:font>
          <a:latin typeface="Calibri"/>
          <a:ea typeface="Calibri"/>
          <a:cs typeface="Calibri"/>
        </a:font>
        <a:schemeClr val="lt1"/>
      </a:tcTxStyle>
      <a:tcStyle>
        <a:fill>
          <a:solidFill>
            <a:schemeClr val="accent1"/>
          </a:solidFill>
        </a:fill>
      </a:tcStyle>
    </a:firstCol>
    <a:lastRow>
      <a:tcTxStyle b="on" i="off">
        <a:font>
          <a:latin typeface="Calibri"/>
          <a:ea typeface="Calibri"/>
          <a:cs typeface="Calibri"/>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Calibri"/>
          <a:ea typeface="Calibri"/>
          <a:cs typeface="Calibri"/>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customschemas.google.com/relationships/presentationmetadata" Target="metadata"/><Relationship Id="rId16" Type="http://schemas.openxmlformats.org/officeDocument/2006/relationships/slide" Target="slides/slide11.xml"/><Relationship Id="rId38" Type="http://schemas.openxmlformats.org/officeDocument/2006/relationships/slide" Target="slides/slide33.xml"/><Relationship Id="rId19" Type="http://schemas.openxmlformats.org/officeDocument/2006/relationships/slide" Target="slides/slide14.xml"/><Relationship Id="rId18" Type="http://schemas.openxmlformats.org/officeDocument/2006/relationships/slide" Target="slides/slide1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2.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p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p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1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p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1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p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1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p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2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p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2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p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2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p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2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p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2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p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2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p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2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p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2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p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2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p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2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p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3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p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3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 name="Shape 503"/>
        <p:cNvGrpSpPr/>
        <p:nvPr/>
      </p:nvGrpSpPr>
      <p:grpSpPr>
        <a:xfrm>
          <a:off x="0" y="0"/>
          <a:ext cx="0" cy="0"/>
          <a:chOff x="0" y="0"/>
          <a:chExt cx="0" cy="0"/>
        </a:xfrm>
      </p:grpSpPr>
      <p:sp>
        <p:nvSpPr>
          <p:cNvPr id="504" name="Google Shape;504;p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3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p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3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1" name="Shape 11"/>
        <p:cNvGrpSpPr/>
        <p:nvPr/>
      </p:nvGrpSpPr>
      <p:grpSpPr>
        <a:xfrm>
          <a:off x="0" y="0"/>
          <a:ext cx="0" cy="0"/>
          <a:chOff x="0" y="0"/>
          <a:chExt cx="0" cy="0"/>
        </a:xfrm>
      </p:grpSpPr>
      <p:sp>
        <p:nvSpPr>
          <p:cNvPr id="12" name="Google Shape;12;p35"/>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 name="Google Shape;13;p35"/>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4" name="Google Shape;14;p3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 name="Google Shape;15;p3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 name="Google Shape;16;p3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8" name="Shape 68"/>
        <p:cNvGrpSpPr/>
        <p:nvPr/>
      </p:nvGrpSpPr>
      <p:grpSpPr>
        <a:xfrm>
          <a:off x="0" y="0"/>
          <a:ext cx="0" cy="0"/>
          <a:chOff x="0" y="0"/>
          <a:chExt cx="0" cy="0"/>
        </a:xfrm>
      </p:grpSpPr>
      <p:sp>
        <p:nvSpPr>
          <p:cNvPr id="69" name="Google Shape;69;p4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44"/>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 name="Google Shape;71;p4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4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4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垂直排列标题与&#10;文本" type="vertTitleAndTx">
  <p:cSld name="VERTICAL_TITLE_AND_VERTICAL_TEXT">
    <p:spTree>
      <p:nvGrpSpPr>
        <p:cNvPr id="74" name="Shape 74"/>
        <p:cNvGrpSpPr/>
        <p:nvPr/>
      </p:nvGrpSpPr>
      <p:grpSpPr>
        <a:xfrm>
          <a:off x="0" y="0"/>
          <a:ext cx="0" cy="0"/>
          <a:chOff x="0" y="0"/>
          <a:chExt cx="0" cy="0"/>
        </a:xfrm>
      </p:grpSpPr>
      <p:sp>
        <p:nvSpPr>
          <p:cNvPr id="75" name="Google Shape;75;p45"/>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45"/>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7" name="Google Shape;77;p4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4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4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7" name="Shape 17"/>
        <p:cNvGrpSpPr/>
        <p:nvPr/>
      </p:nvGrpSpPr>
      <p:grpSpPr>
        <a:xfrm>
          <a:off x="0" y="0"/>
          <a:ext cx="0" cy="0"/>
          <a:chOff x="0" y="0"/>
          <a:chExt cx="0" cy="0"/>
        </a:xfrm>
      </p:grpSpPr>
      <p:sp>
        <p:nvSpPr>
          <p:cNvPr id="18" name="Google Shape;18;p3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 name="Google Shape;19;p36"/>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 name="Google Shape;20;p3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 name="Google Shape;21;p3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 name="Google Shape;22;p3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 name="Shape 23"/>
        <p:cNvGrpSpPr/>
        <p:nvPr/>
      </p:nvGrpSpPr>
      <p:grpSpPr>
        <a:xfrm>
          <a:off x="0" y="0"/>
          <a:ext cx="0" cy="0"/>
          <a:chOff x="0" y="0"/>
          <a:chExt cx="0" cy="0"/>
        </a:xfrm>
      </p:grpSpPr>
      <p:sp>
        <p:nvSpPr>
          <p:cNvPr id="24" name="Google Shape;24;p37"/>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 name="Google Shape;25;p37"/>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26" name="Google Shape;26;p3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 name="Google Shape;27;p3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 name="Google Shape;28;p3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9" name="Shape 29"/>
        <p:cNvGrpSpPr/>
        <p:nvPr/>
      </p:nvGrpSpPr>
      <p:grpSpPr>
        <a:xfrm>
          <a:off x="0" y="0"/>
          <a:ext cx="0" cy="0"/>
          <a:chOff x="0" y="0"/>
          <a:chExt cx="0" cy="0"/>
        </a:xfrm>
      </p:grpSpPr>
      <p:sp>
        <p:nvSpPr>
          <p:cNvPr id="30" name="Google Shape;30;p3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1" name="Google Shape;31;p38"/>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 name="Google Shape;32;p38"/>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 name="Google Shape;33;p3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 name="Google Shape;34;p3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3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 name="Shape 36"/>
        <p:cNvGrpSpPr/>
        <p:nvPr/>
      </p:nvGrpSpPr>
      <p:grpSpPr>
        <a:xfrm>
          <a:off x="0" y="0"/>
          <a:ext cx="0" cy="0"/>
          <a:chOff x="0" y="0"/>
          <a:chExt cx="0" cy="0"/>
        </a:xfrm>
      </p:grpSpPr>
      <p:sp>
        <p:nvSpPr>
          <p:cNvPr id="37" name="Google Shape;37;p39"/>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8" name="Google Shape;38;p39"/>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9" name="Google Shape;39;p39"/>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 name="Google Shape;40;p39"/>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 name="Google Shape;41;p39"/>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 name="Google Shape;42;p3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3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 name="Google Shape;44;p3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5" name="Shape 45"/>
        <p:cNvGrpSpPr/>
        <p:nvPr/>
      </p:nvGrpSpPr>
      <p:grpSpPr>
        <a:xfrm>
          <a:off x="0" y="0"/>
          <a:ext cx="0" cy="0"/>
          <a:chOff x="0" y="0"/>
          <a:chExt cx="0" cy="0"/>
        </a:xfrm>
      </p:grpSpPr>
      <p:sp>
        <p:nvSpPr>
          <p:cNvPr id="46" name="Google Shape;46;p4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7" name="Google Shape;47;p4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4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 name="Google Shape;49;p4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 name="Shape 50"/>
        <p:cNvGrpSpPr/>
        <p:nvPr/>
      </p:nvGrpSpPr>
      <p:grpSpPr>
        <a:xfrm>
          <a:off x="0" y="0"/>
          <a:ext cx="0" cy="0"/>
          <a:chOff x="0" y="0"/>
          <a:chExt cx="0" cy="0"/>
        </a:xfrm>
      </p:grpSpPr>
      <p:sp>
        <p:nvSpPr>
          <p:cNvPr id="51" name="Google Shape;51;p4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4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4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4" name="Shape 54"/>
        <p:cNvGrpSpPr/>
        <p:nvPr/>
      </p:nvGrpSpPr>
      <p:grpSpPr>
        <a:xfrm>
          <a:off x="0" y="0"/>
          <a:ext cx="0" cy="0"/>
          <a:chOff x="0" y="0"/>
          <a:chExt cx="0" cy="0"/>
        </a:xfrm>
      </p:grpSpPr>
      <p:sp>
        <p:nvSpPr>
          <p:cNvPr id="55" name="Google Shape;55;p42"/>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42"/>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7" name="Google Shape;57;p42"/>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 name="Google Shape;58;p4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4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4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1" name="Shape 61"/>
        <p:cNvGrpSpPr/>
        <p:nvPr/>
      </p:nvGrpSpPr>
      <p:grpSpPr>
        <a:xfrm>
          <a:off x="0" y="0"/>
          <a:ext cx="0" cy="0"/>
          <a:chOff x="0" y="0"/>
          <a:chExt cx="0" cy="0"/>
        </a:xfrm>
      </p:grpSpPr>
      <p:sp>
        <p:nvSpPr>
          <p:cNvPr id="62" name="Google Shape;62;p43"/>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43"/>
          <p:cNvSpPr/>
          <p:nvPr>
            <p:ph idx="2" type="pic"/>
          </p:nvPr>
        </p:nvSpPr>
        <p:spPr>
          <a:xfrm>
            <a:off x="5183188" y="987425"/>
            <a:ext cx="6172200" cy="4873625"/>
          </a:xfrm>
          <a:prstGeom prst="rect">
            <a:avLst/>
          </a:prstGeom>
          <a:noFill/>
          <a:ln>
            <a:noFill/>
          </a:ln>
        </p:spPr>
      </p:sp>
      <p:sp>
        <p:nvSpPr>
          <p:cNvPr id="64" name="Google Shape;64;p43"/>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5" name="Google Shape;65;p4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4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4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3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34"/>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 name="Google Shape;8;p3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3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3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 Id="rId4" Type="http://schemas.openxmlformats.org/officeDocument/2006/relationships/image" Target="../media/image8.png"/><Relationship Id="rId5" Type="http://schemas.openxmlformats.org/officeDocument/2006/relationships/image" Target="../media/image5.jpg"/><Relationship Id="rId6"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2.png"/><Relationship Id="rId4" Type="http://schemas.openxmlformats.org/officeDocument/2006/relationships/image" Target="../media/image8.png"/><Relationship Id="rId5" Type="http://schemas.openxmlformats.org/officeDocument/2006/relationships/image" Target="../media/image5.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2.png"/><Relationship Id="rId4" Type="http://schemas.openxmlformats.org/officeDocument/2006/relationships/image" Target="../media/image8.png"/><Relationship Id="rId5" Type="http://schemas.openxmlformats.org/officeDocument/2006/relationships/image" Target="../media/image5.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3.jpg"/><Relationship Id="rId4" Type="http://schemas.openxmlformats.org/officeDocument/2006/relationships/image" Target="../media/image2.png"/><Relationship Id="rId9" Type="http://schemas.openxmlformats.org/officeDocument/2006/relationships/image" Target="../media/image22.jpg"/><Relationship Id="rId5" Type="http://schemas.openxmlformats.org/officeDocument/2006/relationships/image" Target="../media/image8.png"/><Relationship Id="rId6" Type="http://schemas.openxmlformats.org/officeDocument/2006/relationships/image" Target="../media/image5.jpg"/><Relationship Id="rId7" Type="http://schemas.openxmlformats.org/officeDocument/2006/relationships/image" Target="../media/image21.jpg"/><Relationship Id="rId8" Type="http://schemas.openxmlformats.org/officeDocument/2006/relationships/image" Target="../media/image20.jpg"/></Relationships>
</file>

<file path=ppt/slides/_rels/slide13.xml.rels><?xml version="1.0" encoding="UTF-8" standalone="yes"?><Relationships xmlns="http://schemas.openxmlformats.org/package/2006/relationships"><Relationship Id="rId11" Type="http://schemas.openxmlformats.org/officeDocument/2006/relationships/image" Target="../media/image25.jpg"/><Relationship Id="rId10" Type="http://schemas.openxmlformats.org/officeDocument/2006/relationships/image" Target="../media/image23.jpg"/><Relationship Id="rId13" Type="http://schemas.openxmlformats.org/officeDocument/2006/relationships/image" Target="../media/image28.jpg"/><Relationship Id="rId12" Type="http://schemas.openxmlformats.org/officeDocument/2006/relationships/image" Target="../media/image18.jpg"/><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2.png"/><Relationship Id="rId4" Type="http://schemas.openxmlformats.org/officeDocument/2006/relationships/image" Target="../media/image8.png"/><Relationship Id="rId9" Type="http://schemas.openxmlformats.org/officeDocument/2006/relationships/image" Target="../media/image19.jpg"/><Relationship Id="rId5" Type="http://schemas.openxmlformats.org/officeDocument/2006/relationships/image" Target="../media/image5.jpg"/><Relationship Id="rId6" Type="http://schemas.openxmlformats.org/officeDocument/2006/relationships/image" Target="../media/image24.jpg"/><Relationship Id="rId7" Type="http://schemas.openxmlformats.org/officeDocument/2006/relationships/image" Target="../media/image17.jpg"/><Relationship Id="rId8" Type="http://schemas.openxmlformats.org/officeDocument/2006/relationships/image" Target="../media/image16.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2.png"/><Relationship Id="rId4" Type="http://schemas.openxmlformats.org/officeDocument/2006/relationships/image" Target="../media/image8.png"/><Relationship Id="rId5" Type="http://schemas.openxmlformats.org/officeDocument/2006/relationships/image" Target="../media/image5.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27.jpg"/><Relationship Id="rId4" Type="http://schemas.openxmlformats.org/officeDocument/2006/relationships/image" Target="../media/image29.jpg"/><Relationship Id="rId5" Type="http://schemas.openxmlformats.org/officeDocument/2006/relationships/image" Target="../media/image2.png"/><Relationship Id="rId6" Type="http://schemas.openxmlformats.org/officeDocument/2006/relationships/image" Target="../media/image8.png"/><Relationship Id="rId7" Type="http://schemas.openxmlformats.org/officeDocument/2006/relationships/image" Target="../media/image5.jpg"/><Relationship Id="rId8" Type="http://schemas.openxmlformats.org/officeDocument/2006/relationships/image" Target="../media/image30.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2.png"/><Relationship Id="rId4" Type="http://schemas.openxmlformats.org/officeDocument/2006/relationships/image" Target="../media/image8.png"/><Relationship Id="rId5" Type="http://schemas.openxmlformats.org/officeDocument/2006/relationships/image" Target="../media/image5.jpg"/><Relationship Id="rId6" Type="http://schemas.openxmlformats.org/officeDocument/2006/relationships/image" Target="../media/image33.png"/><Relationship Id="rId7" Type="http://schemas.openxmlformats.org/officeDocument/2006/relationships/image" Target="../media/image3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2.png"/><Relationship Id="rId4" Type="http://schemas.openxmlformats.org/officeDocument/2006/relationships/image" Target="../media/image8.png"/><Relationship Id="rId5" Type="http://schemas.openxmlformats.org/officeDocument/2006/relationships/image" Target="../media/image5.jpg"/><Relationship Id="rId6" Type="http://schemas.openxmlformats.org/officeDocument/2006/relationships/image" Target="../media/image3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2.png"/><Relationship Id="rId4" Type="http://schemas.openxmlformats.org/officeDocument/2006/relationships/image" Target="../media/image8.png"/><Relationship Id="rId5" Type="http://schemas.openxmlformats.org/officeDocument/2006/relationships/image" Target="../media/image5.jpg"/><Relationship Id="rId6" Type="http://schemas.openxmlformats.org/officeDocument/2006/relationships/image" Target="../media/image4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2.png"/><Relationship Id="rId4" Type="http://schemas.openxmlformats.org/officeDocument/2006/relationships/image" Target="../media/image8.png"/><Relationship Id="rId5" Type="http://schemas.openxmlformats.org/officeDocument/2006/relationships/image" Target="../media/image5.jpg"/><Relationship Id="rId6" Type="http://schemas.openxmlformats.org/officeDocument/2006/relationships/image" Target="../media/image35.png"/><Relationship Id="rId7" Type="http://schemas.openxmlformats.org/officeDocument/2006/relationships/image" Target="../media/image3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2.png"/><Relationship Id="rId4" Type="http://schemas.openxmlformats.org/officeDocument/2006/relationships/image" Target="../media/image8.png"/><Relationship Id="rId5" Type="http://schemas.openxmlformats.org/officeDocument/2006/relationships/image" Target="../media/image5.jpg"/><Relationship Id="rId6" Type="http://schemas.openxmlformats.org/officeDocument/2006/relationships/image" Target="../media/image1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2.png"/><Relationship Id="rId4" Type="http://schemas.openxmlformats.org/officeDocument/2006/relationships/image" Target="../media/image8.png"/><Relationship Id="rId5" Type="http://schemas.openxmlformats.org/officeDocument/2006/relationships/image" Target="../media/image5.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2.png"/><Relationship Id="rId4" Type="http://schemas.openxmlformats.org/officeDocument/2006/relationships/image" Target="../media/image8.png"/><Relationship Id="rId5" Type="http://schemas.openxmlformats.org/officeDocument/2006/relationships/image" Target="../media/image5.jpg"/><Relationship Id="rId6" Type="http://schemas.openxmlformats.org/officeDocument/2006/relationships/image" Target="../media/image44.png"/><Relationship Id="rId7" Type="http://schemas.openxmlformats.org/officeDocument/2006/relationships/image" Target="../media/image7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2.png"/><Relationship Id="rId4" Type="http://schemas.openxmlformats.org/officeDocument/2006/relationships/image" Target="../media/image8.png"/><Relationship Id="rId5" Type="http://schemas.openxmlformats.org/officeDocument/2006/relationships/image" Target="../media/image5.jpg"/><Relationship Id="rId6" Type="http://schemas.openxmlformats.org/officeDocument/2006/relationships/image" Target="../media/image3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2.png"/><Relationship Id="rId4" Type="http://schemas.openxmlformats.org/officeDocument/2006/relationships/image" Target="../media/image8.png"/><Relationship Id="rId5" Type="http://schemas.openxmlformats.org/officeDocument/2006/relationships/image" Target="../media/image5.jpg"/><Relationship Id="rId6" Type="http://schemas.openxmlformats.org/officeDocument/2006/relationships/image" Target="../media/image4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2.png"/><Relationship Id="rId4" Type="http://schemas.openxmlformats.org/officeDocument/2006/relationships/image" Target="../media/image8.png"/><Relationship Id="rId5" Type="http://schemas.openxmlformats.org/officeDocument/2006/relationships/image" Target="../media/image5.jpg"/><Relationship Id="rId6" Type="http://schemas.openxmlformats.org/officeDocument/2006/relationships/image" Target="../media/image3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2.png"/><Relationship Id="rId4" Type="http://schemas.openxmlformats.org/officeDocument/2006/relationships/image" Target="../media/image8.png"/><Relationship Id="rId5" Type="http://schemas.openxmlformats.org/officeDocument/2006/relationships/image" Target="../media/image5.jpg"/><Relationship Id="rId6" Type="http://schemas.openxmlformats.org/officeDocument/2006/relationships/image" Target="../media/image4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42.png"/><Relationship Id="rId4" Type="http://schemas.openxmlformats.org/officeDocument/2006/relationships/image" Target="../media/image2.png"/><Relationship Id="rId5" Type="http://schemas.openxmlformats.org/officeDocument/2006/relationships/image" Target="../media/image8.png"/><Relationship Id="rId6" Type="http://schemas.openxmlformats.org/officeDocument/2006/relationships/image" Target="../media/image5.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2.png"/><Relationship Id="rId4" Type="http://schemas.openxmlformats.org/officeDocument/2006/relationships/image" Target="../media/image8.png"/><Relationship Id="rId5" Type="http://schemas.openxmlformats.org/officeDocument/2006/relationships/image" Target="../media/image5.jpg"/><Relationship Id="rId6" Type="http://schemas.openxmlformats.org/officeDocument/2006/relationships/image" Target="../media/image4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2.png"/><Relationship Id="rId4" Type="http://schemas.openxmlformats.org/officeDocument/2006/relationships/image" Target="../media/image8.png"/><Relationship Id="rId5" Type="http://schemas.openxmlformats.org/officeDocument/2006/relationships/image" Target="../media/image5.jpg"/><Relationship Id="rId6" Type="http://schemas.openxmlformats.org/officeDocument/2006/relationships/image" Target="../media/image38.png"/><Relationship Id="rId7" Type="http://schemas.openxmlformats.org/officeDocument/2006/relationships/image" Target="../media/image5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2.png"/><Relationship Id="rId4" Type="http://schemas.openxmlformats.org/officeDocument/2006/relationships/image" Target="../media/image8.png"/><Relationship Id="rId5" Type="http://schemas.openxmlformats.org/officeDocument/2006/relationships/image" Target="../media/image5.jpg"/><Relationship Id="rId6" Type="http://schemas.openxmlformats.org/officeDocument/2006/relationships/hyperlink" Target="about:blank" TargetMode="External"/><Relationship Id="rId7" Type="http://schemas.openxmlformats.org/officeDocument/2006/relationships/hyperlink" Target="about:blank"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2.png"/><Relationship Id="rId4" Type="http://schemas.openxmlformats.org/officeDocument/2006/relationships/image" Target="../media/image8.png"/><Relationship Id="rId9" Type="http://schemas.openxmlformats.org/officeDocument/2006/relationships/image" Target="../media/image73.png"/><Relationship Id="rId5" Type="http://schemas.openxmlformats.org/officeDocument/2006/relationships/image" Target="../media/image5.jpg"/><Relationship Id="rId6" Type="http://schemas.openxmlformats.org/officeDocument/2006/relationships/image" Target="../media/image71.png"/><Relationship Id="rId7" Type="http://schemas.openxmlformats.org/officeDocument/2006/relationships/image" Target="../media/image74.png"/><Relationship Id="rId8" Type="http://schemas.openxmlformats.org/officeDocument/2006/relationships/image" Target="../media/image9.png"/></Relationships>
</file>

<file path=ppt/slides/_rels/slide30.xml.rels><?xml version="1.0" encoding="UTF-8" standalone="yes"?><Relationships xmlns="http://schemas.openxmlformats.org/package/2006/relationships"><Relationship Id="rId11" Type="http://schemas.openxmlformats.org/officeDocument/2006/relationships/image" Target="../media/image49.jpg"/><Relationship Id="rId10" Type="http://schemas.openxmlformats.org/officeDocument/2006/relationships/image" Target="../media/image41.jpg"/><Relationship Id="rId13" Type="http://schemas.openxmlformats.org/officeDocument/2006/relationships/image" Target="../media/image46.jpg"/><Relationship Id="rId12" Type="http://schemas.openxmlformats.org/officeDocument/2006/relationships/image" Target="../media/image51.jpg"/><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2.png"/><Relationship Id="rId4" Type="http://schemas.openxmlformats.org/officeDocument/2006/relationships/image" Target="../media/image8.png"/><Relationship Id="rId9" Type="http://schemas.openxmlformats.org/officeDocument/2006/relationships/image" Target="../media/image45.jpg"/><Relationship Id="rId5" Type="http://schemas.openxmlformats.org/officeDocument/2006/relationships/image" Target="../media/image5.jpg"/><Relationship Id="rId6" Type="http://schemas.openxmlformats.org/officeDocument/2006/relationships/image" Target="../media/image61.jpg"/><Relationship Id="rId7" Type="http://schemas.openxmlformats.org/officeDocument/2006/relationships/image" Target="../media/image22.jpg"/><Relationship Id="rId8" Type="http://schemas.openxmlformats.org/officeDocument/2006/relationships/image" Target="../media/image64.jpg"/></Relationships>
</file>

<file path=ppt/slides/_rels/slide31.xml.rels><?xml version="1.0" encoding="UTF-8" standalone="yes"?><Relationships xmlns="http://schemas.openxmlformats.org/package/2006/relationships"><Relationship Id="rId11" Type="http://schemas.openxmlformats.org/officeDocument/2006/relationships/image" Target="../media/image58.png"/><Relationship Id="rId10" Type="http://schemas.openxmlformats.org/officeDocument/2006/relationships/image" Target="../media/image59.png"/><Relationship Id="rId12" Type="http://schemas.openxmlformats.org/officeDocument/2006/relationships/image" Target="../media/image66.png"/><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vmlDrawing" Target="../drawings/vmlDrawing1.vml"/><Relationship Id="rId4" Type="http://schemas.openxmlformats.org/officeDocument/2006/relationships/image" Target="../media/image2.png"/><Relationship Id="rId9" Type="http://schemas.openxmlformats.org/officeDocument/2006/relationships/image" Target="../media/image52.png"/><Relationship Id="rId5" Type="http://schemas.openxmlformats.org/officeDocument/2006/relationships/image" Target="../media/image8.png"/><Relationship Id="rId6" Type="http://schemas.openxmlformats.org/officeDocument/2006/relationships/image" Target="../media/image5.jpg"/><Relationship Id="rId7" Type="http://schemas.openxmlformats.org/officeDocument/2006/relationships/oleObject" Target="../embeddings/oleObject1.bin"/><Relationship Id="rId8" Type="http://schemas.openxmlformats.org/officeDocument/2006/relationships/oleObject" Target="../embeddings/oleObject1.bin"/></Relationships>
</file>

<file path=ppt/slides/_rels/slide32.xml.rels><?xml version="1.0" encoding="UTF-8" standalone="yes"?><Relationships xmlns="http://schemas.openxmlformats.org/package/2006/relationships"><Relationship Id="rId11" Type="http://schemas.openxmlformats.org/officeDocument/2006/relationships/image" Target="../media/image57.jpg"/><Relationship Id="rId10" Type="http://schemas.openxmlformats.org/officeDocument/2006/relationships/image" Target="../media/image55.jpg"/><Relationship Id="rId12" Type="http://schemas.openxmlformats.org/officeDocument/2006/relationships/image" Target="../media/image53.jpg"/><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2.png"/><Relationship Id="rId4" Type="http://schemas.openxmlformats.org/officeDocument/2006/relationships/image" Target="../media/image8.png"/><Relationship Id="rId9" Type="http://schemas.openxmlformats.org/officeDocument/2006/relationships/image" Target="../media/image54.jpg"/><Relationship Id="rId5" Type="http://schemas.openxmlformats.org/officeDocument/2006/relationships/image" Target="../media/image5.jpg"/><Relationship Id="rId6" Type="http://schemas.openxmlformats.org/officeDocument/2006/relationships/image" Target="../media/image60.jpg"/><Relationship Id="rId7" Type="http://schemas.openxmlformats.org/officeDocument/2006/relationships/image" Target="../media/image62.jpg"/><Relationship Id="rId8" Type="http://schemas.openxmlformats.org/officeDocument/2006/relationships/image" Target="../media/image56.jpg"/></Relationships>
</file>

<file path=ppt/slides/_rels/slide33.xml.rels><?xml version="1.0" encoding="UTF-8" standalone="yes"?><Relationships xmlns="http://schemas.openxmlformats.org/package/2006/relationships"><Relationship Id="rId11" Type="http://schemas.openxmlformats.org/officeDocument/2006/relationships/image" Target="../media/image68.jpg"/><Relationship Id="rId10" Type="http://schemas.openxmlformats.org/officeDocument/2006/relationships/image" Target="../media/image65.png"/><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2.png"/><Relationship Id="rId4" Type="http://schemas.openxmlformats.org/officeDocument/2006/relationships/image" Target="../media/image8.png"/><Relationship Id="rId9" Type="http://schemas.openxmlformats.org/officeDocument/2006/relationships/image" Target="../media/image63.jpg"/><Relationship Id="rId5" Type="http://schemas.openxmlformats.org/officeDocument/2006/relationships/image" Target="../media/image5.jpg"/><Relationship Id="rId6" Type="http://schemas.openxmlformats.org/officeDocument/2006/relationships/image" Target="../media/image70.jpg"/><Relationship Id="rId7" Type="http://schemas.openxmlformats.org/officeDocument/2006/relationships/image" Target="../media/image69.jpg"/><Relationship Id="rId8" Type="http://schemas.openxmlformats.org/officeDocument/2006/relationships/image" Target="../media/image6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2.png"/><Relationship Id="rId4" Type="http://schemas.openxmlformats.org/officeDocument/2006/relationships/image" Target="../media/image8.png"/><Relationship Id="rId5" Type="http://schemas.openxmlformats.org/officeDocument/2006/relationships/image" Target="../media/image5.jpg"/><Relationship Id="rId6"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2.png"/><Relationship Id="rId4" Type="http://schemas.openxmlformats.org/officeDocument/2006/relationships/image" Target="../media/image8.png"/><Relationship Id="rId5" Type="http://schemas.openxmlformats.org/officeDocument/2006/relationships/image" Target="../media/image5.jpg"/><Relationship Id="rId6"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2.png"/><Relationship Id="rId4" Type="http://schemas.openxmlformats.org/officeDocument/2006/relationships/image" Target="../media/image8.png"/><Relationship Id="rId5" Type="http://schemas.openxmlformats.org/officeDocument/2006/relationships/image" Target="../media/image5.jpg"/><Relationship Id="rId6" Type="http://schemas.openxmlformats.org/officeDocument/2006/relationships/image" Target="../media/image10.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2.png"/><Relationship Id="rId4" Type="http://schemas.openxmlformats.org/officeDocument/2006/relationships/image" Target="../media/image8.png"/><Relationship Id="rId5" Type="http://schemas.openxmlformats.org/officeDocument/2006/relationships/image" Target="../media/image5.jpg"/><Relationship Id="rId6"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26.png"/><Relationship Id="rId4" Type="http://schemas.openxmlformats.org/officeDocument/2006/relationships/image" Target="../media/image2.png"/><Relationship Id="rId5" Type="http://schemas.openxmlformats.org/officeDocument/2006/relationships/image" Target="../media/image8.png"/><Relationship Id="rId6" Type="http://schemas.openxmlformats.org/officeDocument/2006/relationships/image" Target="../media/image5.jpg"/><Relationship Id="rId7"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2.png"/><Relationship Id="rId4" Type="http://schemas.openxmlformats.org/officeDocument/2006/relationships/image" Target="../media/image8.png"/><Relationship Id="rId5" Type="http://schemas.openxmlformats.org/officeDocument/2006/relationships/image" Target="../media/image5.jpg"/><Relationship Id="rId6" Type="http://schemas.openxmlformats.org/officeDocument/2006/relationships/image" Target="../media/image7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83" name="Shape 83"/>
        <p:cNvGrpSpPr/>
        <p:nvPr/>
      </p:nvGrpSpPr>
      <p:grpSpPr>
        <a:xfrm>
          <a:off x="0" y="0"/>
          <a:ext cx="0" cy="0"/>
          <a:chOff x="0" y="0"/>
          <a:chExt cx="0" cy="0"/>
        </a:xfrm>
      </p:grpSpPr>
      <p:pic>
        <p:nvPicPr>
          <p:cNvPr descr="透明logo" id="84" name="Google Shape;84;p1"/>
          <p:cNvPicPr preferRelativeResize="0"/>
          <p:nvPr/>
        </p:nvPicPr>
        <p:blipFill rotWithShape="1">
          <a:blip r:embed="rId3">
            <a:alphaModFix/>
          </a:blip>
          <a:srcRect b="0" l="0" r="0" t="0"/>
          <a:stretch/>
        </p:blipFill>
        <p:spPr>
          <a:xfrm>
            <a:off x="382270" y="221615"/>
            <a:ext cx="478155" cy="480060"/>
          </a:xfrm>
          <a:prstGeom prst="rect">
            <a:avLst/>
          </a:prstGeom>
          <a:noFill/>
          <a:ln>
            <a:noFill/>
          </a:ln>
        </p:spPr>
      </p:pic>
      <p:grpSp>
        <p:nvGrpSpPr>
          <p:cNvPr descr="7b0a202020202274657874626f78223a20227b5c2263617465676f72795f69645c223a31303333382c5c2269645c223a32303334303537357d220a7d0a" id="85" name="Google Shape;85;p1"/>
          <p:cNvGrpSpPr/>
          <p:nvPr/>
        </p:nvGrpSpPr>
        <p:grpSpPr>
          <a:xfrm>
            <a:off x="85090" y="116205"/>
            <a:ext cx="2548890" cy="718185"/>
            <a:chOff x="3930" y="1338"/>
            <a:chExt cx="8414" cy="5487"/>
          </a:xfrm>
        </p:grpSpPr>
        <p:pic>
          <p:nvPicPr>
            <p:cNvPr id="86" name="Google Shape;86;p1"/>
            <p:cNvPicPr preferRelativeResize="0"/>
            <p:nvPr/>
          </p:nvPicPr>
          <p:blipFill rotWithShape="1">
            <a:blip r:embed="rId4">
              <a:alphaModFix/>
            </a:blip>
            <a:srcRect b="0" l="0" r="0" t="0"/>
            <a:stretch/>
          </p:blipFill>
          <p:spPr>
            <a:xfrm>
              <a:off x="3930" y="1338"/>
              <a:ext cx="8414" cy="5487"/>
            </a:xfrm>
            <a:prstGeom prst="rect">
              <a:avLst/>
            </a:prstGeom>
            <a:noFill/>
            <a:ln>
              <a:noFill/>
            </a:ln>
          </p:spPr>
        </p:pic>
        <p:sp>
          <p:nvSpPr>
            <p:cNvPr id="87" name="Google Shape;87;p1"/>
            <p:cNvSpPr txBox="1"/>
            <p:nvPr/>
          </p:nvSpPr>
          <p:spPr>
            <a:xfrm>
              <a:off x="6882" y="2143"/>
              <a:ext cx="4652" cy="398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1400" u="none" cap="none" strike="noStrike">
                  <a:solidFill>
                    <a:srgbClr val="056AFA"/>
                  </a:solidFill>
                  <a:latin typeface="Arial"/>
                  <a:ea typeface="Arial"/>
                  <a:cs typeface="Arial"/>
                  <a:sym typeface="Arial"/>
                </a:rPr>
                <a:t>Company Profile</a:t>
              </a:r>
              <a:endParaRPr b="0" i="0" sz="1400" u="none" cap="none" strike="noStrike">
                <a:solidFill>
                  <a:srgbClr val="056AFA"/>
                </a:solidFill>
                <a:latin typeface="Arial"/>
                <a:ea typeface="Arial"/>
                <a:cs typeface="Arial"/>
                <a:sym typeface="Arial"/>
              </a:endParaRPr>
            </a:p>
          </p:txBody>
        </p:sp>
      </p:grpSp>
      <p:pic>
        <p:nvPicPr>
          <p:cNvPr descr="1" id="88" name="Google Shape;88;p1"/>
          <p:cNvPicPr preferRelativeResize="0"/>
          <p:nvPr/>
        </p:nvPicPr>
        <p:blipFill rotWithShape="1">
          <a:blip r:embed="rId5">
            <a:alphaModFix/>
          </a:blip>
          <a:srcRect b="0" l="0" r="0" t="0"/>
          <a:stretch/>
        </p:blipFill>
        <p:spPr>
          <a:xfrm>
            <a:off x="10916285" y="6021705"/>
            <a:ext cx="1056640" cy="560705"/>
          </a:xfrm>
          <a:prstGeom prst="rect">
            <a:avLst/>
          </a:prstGeom>
          <a:noFill/>
          <a:ln>
            <a:noFill/>
          </a:ln>
        </p:spPr>
      </p:pic>
      <p:sp>
        <p:nvSpPr>
          <p:cNvPr id="89" name="Google Shape;89;p1"/>
          <p:cNvSpPr txBox="1"/>
          <p:nvPr/>
        </p:nvSpPr>
        <p:spPr>
          <a:xfrm>
            <a:off x="755015" y="2708910"/>
            <a:ext cx="10705465" cy="37846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b="0" i="0" lang="en-US" sz="2000" u="none" cap="none" strike="noStrike">
                <a:solidFill>
                  <a:srgbClr val="3F3F3F"/>
                </a:solidFill>
                <a:latin typeface="Calibri"/>
                <a:ea typeface="Calibri"/>
                <a:cs typeface="Calibri"/>
                <a:sym typeface="Calibri"/>
              </a:rPr>
              <a:t>  YUEQUN was firstly established in 2009 and formally registered in 2015. With more than 10 years of experience in flight control development and manufacture, YUEQUN has expanding our technologies to produce UAV and peripherals including sensors, pods, apps, software and cloud service system. Our products are widely used for agricultural purposes, power line inspection, delivery, etc.</a:t>
            </a:r>
            <a:endParaRPr b="0" i="0" sz="2000" u="none" cap="none" strike="noStrike">
              <a:solidFill>
                <a:srgbClr val="3F3F3F"/>
              </a:solidFill>
              <a:latin typeface="Calibri"/>
              <a:ea typeface="Calibri"/>
              <a:cs typeface="Calibri"/>
              <a:sym typeface="Calibri"/>
            </a:endParaRPr>
          </a:p>
          <a:p>
            <a:pPr indent="0" lvl="0" marL="0" marR="0" rtl="0" algn="l">
              <a:lnSpc>
                <a:spcPct val="150000"/>
              </a:lnSpc>
              <a:spcBef>
                <a:spcPts val="0"/>
              </a:spcBef>
              <a:spcAft>
                <a:spcPts val="0"/>
              </a:spcAft>
              <a:buNone/>
            </a:pPr>
            <a:r>
              <a:rPr b="0" i="0" lang="en-US" sz="2000" u="none" cap="none" strike="noStrike">
                <a:solidFill>
                  <a:srgbClr val="3F3F3F"/>
                </a:solidFill>
                <a:latin typeface="Calibri"/>
                <a:ea typeface="Calibri"/>
                <a:cs typeface="Calibri"/>
                <a:sym typeface="Calibri"/>
              </a:rPr>
              <a:t>  R&amp;D takes up more than 60% of the 200 employees in our company. YUEQUN boasts a team of talents graduated from world-known aeronautics and astronautic universities such as NUAA and Beihang University， who have rich knowledge and experience in designing UAV，military aircraft, and large aircraft.</a:t>
            </a:r>
            <a:endParaRPr b="0" i="0" sz="2000" u="none" cap="none" strike="noStrike">
              <a:solidFill>
                <a:schemeClr val="dk1"/>
              </a:solidFill>
              <a:latin typeface="Calibri"/>
              <a:ea typeface="Calibri"/>
              <a:cs typeface="Calibri"/>
              <a:sym typeface="Calibri"/>
            </a:endParaRPr>
          </a:p>
        </p:txBody>
      </p:sp>
      <p:pic>
        <p:nvPicPr>
          <p:cNvPr descr="主页" id="90" name="Google Shape;90;p1"/>
          <p:cNvPicPr preferRelativeResize="0"/>
          <p:nvPr/>
        </p:nvPicPr>
        <p:blipFill rotWithShape="1">
          <a:blip r:embed="rId6">
            <a:alphaModFix/>
          </a:blip>
          <a:srcRect b="0" l="0" r="0" t="0"/>
          <a:stretch/>
        </p:blipFill>
        <p:spPr>
          <a:xfrm>
            <a:off x="812165" y="1002030"/>
            <a:ext cx="10590530" cy="1469390"/>
          </a:xfrm>
          <a:prstGeom prst="rect">
            <a:avLst/>
          </a:prstGeom>
          <a:noFill/>
          <a:ln>
            <a:noFill/>
          </a:ln>
        </p:spPr>
      </p:pic>
      <p:sp>
        <p:nvSpPr>
          <p:cNvPr id="91" name="Google Shape;91;p1"/>
          <p:cNvSpPr/>
          <p:nvPr/>
        </p:nvSpPr>
        <p:spPr>
          <a:xfrm>
            <a:off x="790575" y="2574290"/>
            <a:ext cx="10699115" cy="75565"/>
          </a:xfrm>
          <a:prstGeom prst="notchedRightArrow">
            <a:avLst>
              <a:gd fmla="val 50000" name="adj1"/>
              <a:gd fmla="val 50000" name="adj2"/>
            </a:avLst>
          </a:prstGeom>
          <a:solidFill>
            <a:srgbClr val="FF0000"/>
          </a:solidFill>
          <a:ln cap="flat" cmpd="sng" w="1905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92" name="Google Shape;92;p1"/>
          <p:cNvSpPr/>
          <p:nvPr/>
        </p:nvSpPr>
        <p:spPr>
          <a:xfrm>
            <a:off x="-635" y="6742430"/>
            <a:ext cx="12192635" cy="116840"/>
          </a:xfrm>
          <a:prstGeom prst="rect">
            <a:avLst/>
          </a:prstGeom>
          <a:solidFill>
            <a:srgbClr val="2E75B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206" name="Shape 206"/>
        <p:cNvGrpSpPr/>
        <p:nvPr/>
      </p:nvGrpSpPr>
      <p:grpSpPr>
        <a:xfrm>
          <a:off x="0" y="0"/>
          <a:ext cx="0" cy="0"/>
          <a:chOff x="0" y="0"/>
          <a:chExt cx="0" cy="0"/>
        </a:xfrm>
      </p:grpSpPr>
      <p:pic>
        <p:nvPicPr>
          <p:cNvPr descr="透明logo" id="207" name="Google Shape;207;p10"/>
          <p:cNvPicPr preferRelativeResize="0"/>
          <p:nvPr/>
        </p:nvPicPr>
        <p:blipFill rotWithShape="1">
          <a:blip r:embed="rId3">
            <a:alphaModFix/>
          </a:blip>
          <a:srcRect b="0" l="0" r="0" t="0"/>
          <a:stretch/>
        </p:blipFill>
        <p:spPr>
          <a:xfrm>
            <a:off x="382270" y="221615"/>
            <a:ext cx="478155" cy="480060"/>
          </a:xfrm>
          <a:prstGeom prst="rect">
            <a:avLst/>
          </a:prstGeom>
          <a:noFill/>
          <a:ln>
            <a:noFill/>
          </a:ln>
        </p:spPr>
      </p:pic>
      <p:grpSp>
        <p:nvGrpSpPr>
          <p:cNvPr descr="7b0a202020202274657874626f78223a20227b5c2263617465676f72795f69645c223a31303333382c5c2269645c223a32303334303537357d220a7d0a" id="208" name="Google Shape;208;p10"/>
          <p:cNvGrpSpPr/>
          <p:nvPr/>
        </p:nvGrpSpPr>
        <p:grpSpPr>
          <a:xfrm>
            <a:off x="85090" y="116205"/>
            <a:ext cx="2548890" cy="718185"/>
            <a:chOff x="3930" y="1338"/>
            <a:chExt cx="8414" cy="5487"/>
          </a:xfrm>
        </p:grpSpPr>
        <p:pic>
          <p:nvPicPr>
            <p:cNvPr id="209" name="Google Shape;209;p10"/>
            <p:cNvPicPr preferRelativeResize="0"/>
            <p:nvPr/>
          </p:nvPicPr>
          <p:blipFill rotWithShape="1">
            <a:blip r:embed="rId4">
              <a:alphaModFix/>
            </a:blip>
            <a:srcRect b="0" l="0" r="0" t="0"/>
            <a:stretch/>
          </p:blipFill>
          <p:spPr>
            <a:xfrm>
              <a:off x="3930" y="1338"/>
              <a:ext cx="8414" cy="5487"/>
            </a:xfrm>
            <a:prstGeom prst="rect">
              <a:avLst/>
            </a:prstGeom>
            <a:noFill/>
            <a:ln>
              <a:noFill/>
            </a:ln>
          </p:spPr>
        </p:pic>
        <p:sp>
          <p:nvSpPr>
            <p:cNvPr id="210" name="Google Shape;210;p10"/>
            <p:cNvSpPr txBox="1"/>
            <p:nvPr/>
          </p:nvSpPr>
          <p:spPr>
            <a:xfrm>
              <a:off x="6882" y="2143"/>
              <a:ext cx="4652" cy="398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rgbClr val="056AFA"/>
                  </a:solidFill>
                  <a:latin typeface="Arial"/>
                  <a:ea typeface="Arial"/>
                  <a:cs typeface="Arial"/>
                  <a:sym typeface="Arial"/>
                </a:rPr>
                <a:t> T          Series</a:t>
              </a:r>
              <a:endParaRPr sz="1400">
                <a:solidFill>
                  <a:srgbClr val="056AFA"/>
                </a:solidFill>
                <a:latin typeface="Arial"/>
                <a:ea typeface="Arial"/>
                <a:cs typeface="Arial"/>
                <a:sym typeface="Arial"/>
              </a:endParaRPr>
            </a:p>
          </p:txBody>
        </p:sp>
      </p:grpSp>
      <p:pic>
        <p:nvPicPr>
          <p:cNvPr descr="1" id="211" name="Google Shape;211;p10"/>
          <p:cNvPicPr preferRelativeResize="0"/>
          <p:nvPr/>
        </p:nvPicPr>
        <p:blipFill rotWithShape="1">
          <a:blip r:embed="rId5">
            <a:alphaModFix/>
          </a:blip>
          <a:srcRect b="0" l="0" r="0" t="0"/>
          <a:stretch/>
        </p:blipFill>
        <p:spPr>
          <a:xfrm>
            <a:off x="10916285" y="6021705"/>
            <a:ext cx="1056640" cy="560705"/>
          </a:xfrm>
          <a:prstGeom prst="rect">
            <a:avLst/>
          </a:prstGeom>
          <a:noFill/>
          <a:ln>
            <a:noFill/>
          </a:ln>
        </p:spPr>
      </p:pic>
      <p:sp>
        <p:nvSpPr>
          <p:cNvPr id="212" name="Google Shape;212;p10"/>
          <p:cNvSpPr txBox="1"/>
          <p:nvPr/>
        </p:nvSpPr>
        <p:spPr>
          <a:xfrm>
            <a:off x="5050155" y="743585"/>
            <a:ext cx="960120" cy="52197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800">
                <a:solidFill>
                  <a:schemeClr val="accent1"/>
                </a:solidFill>
                <a:latin typeface="Calibri"/>
                <a:ea typeface="Calibri"/>
                <a:cs typeface="Calibri"/>
                <a:sym typeface="Calibri"/>
              </a:rPr>
              <a:t>T10</a:t>
            </a:r>
            <a:endParaRPr b="1" sz="2800">
              <a:solidFill>
                <a:schemeClr val="accent1"/>
              </a:solidFill>
              <a:latin typeface="Calibri"/>
              <a:ea typeface="Calibri"/>
              <a:cs typeface="Calibri"/>
              <a:sym typeface="Calibri"/>
            </a:endParaRPr>
          </a:p>
        </p:txBody>
      </p:sp>
      <p:sp>
        <p:nvSpPr>
          <p:cNvPr id="213" name="Google Shape;213;p10"/>
          <p:cNvSpPr/>
          <p:nvPr/>
        </p:nvSpPr>
        <p:spPr>
          <a:xfrm>
            <a:off x="-635" y="6742430"/>
            <a:ext cx="12192635" cy="116840"/>
          </a:xfrm>
          <a:prstGeom prst="rect">
            <a:avLst/>
          </a:prstGeom>
          <a:solidFill>
            <a:srgbClr val="2E75B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aphicFrame>
        <p:nvGraphicFramePr>
          <p:cNvPr id="214" name="Google Shape;214;p10"/>
          <p:cNvGraphicFramePr/>
          <p:nvPr/>
        </p:nvGraphicFramePr>
        <p:xfrm>
          <a:off x="1460500" y="1265428"/>
          <a:ext cx="3000000" cy="3000000"/>
        </p:xfrm>
        <a:graphic>
          <a:graphicData uri="http://schemas.openxmlformats.org/drawingml/2006/table">
            <a:tbl>
              <a:tblPr bandRow="1" firstRow="1">
                <a:noFill/>
                <a:tableStyleId>{EF7375D3-D2E6-430A-B343-5292F8F3A762}</a:tableStyleId>
              </a:tblPr>
              <a:tblGrid>
                <a:gridCol w="2030100"/>
                <a:gridCol w="2472050"/>
                <a:gridCol w="2030100"/>
                <a:gridCol w="2030100"/>
              </a:tblGrid>
              <a:tr h="342900">
                <a:tc gridSpan="2">
                  <a:txBody>
                    <a:bodyPr/>
                    <a:lstStyle/>
                    <a:p>
                      <a:pPr indent="0" lvl="0" marL="0" marR="0" rtl="0" algn="ctr">
                        <a:spcBef>
                          <a:spcPts val="0"/>
                        </a:spcBef>
                        <a:spcAft>
                          <a:spcPts val="0"/>
                        </a:spcAft>
                        <a:buClr>
                          <a:srgbClr val="000000"/>
                        </a:buClr>
                        <a:buSzPts val="1100"/>
                        <a:buFont typeface="Calibri"/>
                        <a:buNone/>
                      </a:pPr>
                      <a:r>
                        <a:rPr b="0" lang="en-US" sz="1100" u="none" cap="none" strike="noStrike">
                          <a:solidFill>
                            <a:srgbClr val="000000"/>
                          </a:solidFill>
                          <a:latin typeface="Calibri"/>
                          <a:ea typeface="Calibri"/>
                          <a:cs typeface="Calibri"/>
                          <a:sym typeface="Calibri"/>
                        </a:rPr>
                        <a:t>Basic Parameters</a:t>
                      </a:r>
                      <a:endParaRPr b="0" sz="1100" u="none" cap="none" strike="noStrike">
                        <a:solidFill>
                          <a:srgbClr val="000000"/>
                        </a:solidFill>
                        <a:latin typeface="Calibri"/>
                        <a:ea typeface="Calibri"/>
                        <a:cs typeface="Calibri"/>
                        <a:sym typeface="Calibri"/>
                      </a:endParaRPr>
                    </a:p>
                  </a:txBody>
                  <a:tcPr marT="12700" marB="45725" marR="12700" marL="127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2CC"/>
                    </a:solidFill>
                  </a:tcPr>
                </a:tc>
                <a:tc hMerge="1"/>
                <a:tc gridSpan="2">
                  <a:txBody>
                    <a:bodyPr/>
                    <a:lstStyle/>
                    <a:p>
                      <a:pPr indent="0" lvl="0" marL="0" marR="0" rtl="0" algn="ctr">
                        <a:spcBef>
                          <a:spcPts val="0"/>
                        </a:spcBef>
                        <a:spcAft>
                          <a:spcPts val="0"/>
                        </a:spcAft>
                        <a:buClr>
                          <a:srgbClr val="000000"/>
                        </a:buClr>
                        <a:buSzPts val="1100"/>
                        <a:buFont typeface="Calibri"/>
                        <a:buNone/>
                      </a:pPr>
                      <a:r>
                        <a:rPr b="0" lang="en-US" sz="1100" u="none" cap="none" strike="noStrike">
                          <a:solidFill>
                            <a:srgbClr val="000000"/>
                          </a:solidFill>
                          <a:latin typeface="Calibri"/>
                          <a:ea typeface="Calibri"/>
                          <a:cs typeface="Calibri"/>
                          <a:sym typeface="Calibri"/>
                        </a:rPr>
                        <a:t>Flight Parameters</a:t>
                      </a:r>
                      <a:endParaRPr b="0" sz="1100" u="none" cap="none" strike="noStrike">
                        <a:solidFill>
                          <a:srgbClr val="000000"/>
                        </a:solidFill>
                        <a:latin typeface="Calibri"/>
                        <a:ea typeface="Calibri"/>
                        <a:cs typeface="Calibri"/>
                        <a:sym typeface="Calibri"/>
                      </a:endParaRPr>
                    </a:p>
                  </a:txBody>
                  <a:tcPr marT="12700" marB="45725" marR="12700" marL="127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2CC"/>
                    </a:solidFill>
                  </a:tcPr>
                </a:tc>
                <a:tc hMerge="1"/>
              </a:tr>
              <a:tr h="342900">
                <a:tc>
                  <a:txBody>
                    <a:bodyPr/>
                    <a:lstStyle/>
                    <a:p>
                      <a:pPr indent="0" lvl="0" marL="0" marR="0" rtl="0" algn="ctr">
                        <a:spcBef>
                          <a:spcPts val="0"/>
                        </a:spcBef>
                        <a:spcAft>
                          <a:spcPts val="0"/>
                        </a:spcAft>
                        <a:buClr>
                          <a:srgbClr val="000000"/>
                        </a:buClr>
                        <a:buSzPts val="1100"/>
                        <a:buFont typeface="Calibri"/>
                        <a:buNone/>
                      </a:pPr>
                      <a:r>
                        <a:rPr b="0" lang="en-US" sz="1100" u="none" cap="none" strike="noStrike">
                          <a:solidFill>
                            <a:srgbClr val="000000"/>
                          </a:solidFill>
                          <a:latin typeface="Calibri"/>
                          <a:ea typeface="Calibri"/>
                          <a:cs typeface="Calibri"/>
                          <a:sym typeface="Calibri"/>
                        </a:rPr>
                        <a:t>Wheelbase</a:t>
                      </a:r>
                      <a:endParaRPr b="0" sz="1100" u="none" cap="none" strike="noStrike">
                        <a:solidFill>
                          <a:srgbClr val="000000"/>
                        </a:solidFill>
                        <a:latin typeface="Calibri"/>
                        <a:ea typeface="Calibri"/>
                        <a:cs typeface="Calibri"/>
                        <a:sym typeface="Calibri"/>
                      </a:endParaRPr>
                    </a:p>
                  </a:txBody>
                  <a:tcPr marT="12700" marB="45725" marR="12700" marL="127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spcBef>
                          <a:spcPts val="0"/>
                        </a:spcBef>
                        <a:spcAft>
                          <a:spcPts val="0"/>
                        </a:spcAft>
                        <a:buClr>
                          <a:srgbClr val="000000"/>
                        </a:buClr>
                        <a:buSzPts val="1100"/>
                        <a:buFont typeface="Calibri"/>
                        <a:buNone/>
                      </a:pPr>
                      <a:r>
                        <a:rPr b="0" lang="en-US" sz="1100" u="none" cap="none" strike="noStrike">
                          <a:solidFill>
                            <a:srgbClr val="000000"/>
                          </a:solidFill>
                          <a:latin typeface="Calibri"/>
                          <a:ea typeface="Calibri"/>
                          <a:cs typeface="Calibri"/>
                          <a:sym typeface="Calibri"/>
                        </a:rPr>
                        <a:t>1435mm(4 Axis</a:t>
                      </a:r>
                      <a:r>
                        <a:rPr b="0" lang="en-US" sz="1100" u="none" cap="none" strike="noStrike">
                          <a:solidFill>
                            <a:srgbClr val="000000"/>
                          </a:solidFill>
                          <a:latin typeface="SimHei"/>
                          <a:ea typeface="SimHei"/>
                          <a:cs typeface="SimHei"/>
                          <a:sym typeface="SimHei"/>
                        </a:rPr>
                        <a:t>）</a:t>
                      </a:r>
                      <a:endParaRPr b="0" sz="1100" u="none" cap="none" strike="noStrike">
                        <a:solidFill>
                          <a:srgbClr val="000000"/>
                        </a:solidFill>
                        <a:latin typeface="Calibri"/>
                        <a:ea typeface="Calibri"/>
                        <a:cs typeface="Calibri"/>
                        <a:sym typeface="Calibri"/>
                      </a:endParaRPr>
                    </a:p>
                  </a:txBody>
                  <a:tcPr marT="12700" marB="45725" marR="12700" marL="127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rowSpan="2">
                  <a:txBody>
                    <a:bodyPr/>
                    <a:lstStyle/>
                    <a:p>
                      <a:pPr indent="0" lvl="0" marL="0" marR="0" rtl="0" algn="ctr">
                        <a:spcBef>
                          <a:spcPts val="0"/>
                        </a:spcBef>
                        <a:spcAft>
                          <a:spcPts val="0"/>
                        </a:spcAft>
                        <a:buClr>
                          <a:srgbClr val="000000"/>
                        </a:buClr>
                        <a:buSzPts val="1100"/>
                        <a:buFont typeface="Calibri"/>
                        <a:buNone/>
                      </a:pPr>
                      <a:r>
                        <a:rPr b="0" lang="en-US" sz="1100" u="none" cap="none" strike="noStrike">
                          <a:solidFill>
                            <a:srgbClr val="000000"/>
                          </a:solidFill>
                          <a:latin typeface="Calibri"/>
                          <a:ea typeface="Calibri"/>
                          <a:cs typeface="Calibri"/>
                          <a:sym typeface="Calibri"/>
                        </a:rPr>
                        <a:t>Hover Time                                                             (Maximum Operating Power)</a:t>
                      </a:r>
                      <a:endParaRPr b="0" sz="1100" u="none" cap="none" strike="noStrike">
                        <a:solidFill>
                          <a:srgbClr val="000000"/>
                        </a:solidFill>
                        <a:latin typeface="Calibri"/>
                        <a:ea typeface="Calibri"/>
                        <a:cs typeface="Calibri"/>
                        <a:sym typeface="Calibri"/>
                      </a:endParaRPr>
                    </a:p>
                  </a:txBody>
                  <a:tcPr marT="12700" marB="45725" marR="12700" marL="127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spcBef>
                          <a:spcPts val="0"/>
                        </a:spcBef>
                        <a:spcAft>
                          <a:spcPts val="0"/>
                        </a:spcAft>
                        <a:buClr>
                          <a:srgbClr val="000000"/>
                        </a:buClr>
                        <a:buSzPts val="1100"/>
                        <a:buFont typeface="Calibri"/>
                        <a:buNone/>
                      </a:pPr>
                      <a:r>
                        <a:rPr b="0" lang="en-US" sz="1100" u="none" cap="none" strike="noStrike">
                          <a:solidFill>
                            <a:srgbClr val="000000"/>
                          </a:solidFill>
                          <a:latin typeface="Calibri"/>
                          <a:ea typeface="Calibri"/>
                          <a:cs typeface="Calibri"/>
                          <a:sym typeface="Calibri"/>
                        </a:rPr>
                        <a:t>&gt;20min(Unloaded)</a:t>
                      </a:r>
                      <a:endParaRPr b="0" sz="1100" u="none" cap="none" strike="noStrike">
                        <a:solidFill>
                          <a:srgbClr val="000000"/>
                        </a:solidFill>
                        <a:latin typeface="Calibri"/>
                        <a:ea typeface="Calibri"/>
                        <a:cs typeface="Calibri"/>
                        <a:sym typeface="Calibri"/>
                      </a:endParaRPr>
                    </a:p>
                  </a:txBody>
                  <a:tcPr marT="12700" marB="45725" marR="12700" marL="127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42275">
                <a:tc>
                  <a:txBody>
                    <a:bodyPr/>
                    <a:lstStyle/>
                    <a:p>
                      <a:pPr indent="0" lvl="0" marL="0" marR="0" rtl="0" algn="ctr">
                        <a:spcBef>
                          <a:spcPts val="0"/>
                        </a:spcBef>
                        <a:spcAft>
                          <a:spcPts val="0"/>
                        </a:spcAft>
                        <a:buClr>
                          <a:srgbClr val="000000"/>
                        </a:buClr>
                        <a:buSzPts val="1100"/>
                        <a:buFont typeface="Calibri"/>
                        <a:buNone/>
                      </a:pPr>
                      <a:r>
                        <a:rPr b="0" lang="en-US" sz="1100" u="none" cap="none" strike="noStrike">
                          <a:solidFill>
                            <a:srgbClr val="000000"/>
                          </a:solidFill>
                          <a:latin typeface="Calibri"/>
                          <a:ea typeface="Calibri"/>
                          <a:cs typeface="Calibri"/>
                          <a:sym typeface="Calibri"/>
                        </a:rPr>
                        <a:t>Dimension Unfolded </a:t>
                      </a:r>
                      <a:endParaRPr b="0" sz="1100" u="none" cap="none" strike="noStrike">
                        <a:solidFill>
                          <a:srgbClr val="000000"/>
                        </a:solidFill>
                        <a:latin typeface="Calibri"/>
                        <a:ea typeface="Calibri"/>
                        <a:cs typeface="Calibri"/>
                        <a:sym typeface="Calibri"/>
                      </a:endParaRPr>
                    </a:p>
                  </a:txBody>
                  <a:tcPr marT="12700" marB="45725" marR="12700" marL="127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2CC"/>
                    </a:solidFill>
                  </a:tcPr>
                </a:tc>
                <a:tc>
                  <a:txBody>
                    <a:bodyPr/>
                    <a:lstStyle/>
                    <a:p>
                      <a:pPr indent="0" lvl="0" marL="0" marR="0" rtl="0" algn="ctr">
                        <a:spcBef>
                          <a:spcPts val="0"/>
                        </a:spcBef>
                        <a:spcAft>
                          <a:spcPts val="0"/>
                        </a:spcAft>
                        <a:buClr>
                          <a:srgbClr val="000000"/>
                        </a:buClr>
                        <a:buSzPts val="1100"/>
                        <a:buFont typeface="Calibri"/>
                        <a:buNone/>
                      </a:pPr>
                      <a:r>
                        <a:rPr b="0" lang="en-US" sz="1100" u="none" cap="none" strike="noStrike">
                          <a:solidFill>
                            <a:srgbClr val="000000"/>
                          </a:solidFill>
                          <a:latin typeface="Calibri"/>
                          <a:ea typeface="Calibri"/>
                          <a:cs typeface="Calibri"/>
                          <a:sym typeface="Calibri"/>
                        </a:rPr>
                        <a:t>1152*1152*630mm</a:t>
                      </a:r>
                      <a:endParaRPr b="0" sz="1100" u="none" cap="none" strike="noStrike">
                        <a:solidFill>
                          <a:srgbClr val="000000"/>
                        </a:solidFill>
                        <a:latin typeface="Calibri"/>
                        <a:ea typeface="Calibri"/>
                        <a:cs typeface="Calibri"/>
                        <a:sym typeface="Calibri"/>
                      </a:endParaRPr>
                    </a:p>
                  </a:txBody>
                  <a:tcPr marT="12700" marB="45725" marR="12700" marL="127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2CC"/>
                    </a:solidFill>
                  </a:tcPr>
                </a:tc>
                <a:tc vMerge="1"/>
                <a:tc>
                  <a:txBody>
                    <a:bodyPr/>
                    <a:lstStyle/>
                    <a:p>
                      <a:pPr indent="0" lvl="0" marL="0" marR="0" rtl="0" algn="ctr">
                        <a:spcBef>
                          <a:spcPts val="0"/>
                        </a:spcBef>
                        <a:spcAft>
                          <a:spcPts val="0"/>
                        </a:spcAft>
                        <a:buClr>
                          <a:srgbClr val="000000"/>
                        </a:buClr>
                        <a:buSzPts val="1100"/>
                        <a:buFont typeface="Calibri"/>
                        <a:buNone/>
                      </a:pPr>
                      <a:r>
                        <a:rPr b="0" lang="en-US" sz="1100" u="none" cap="none" strike="noStrike">
                          <a:solidFill>
                            <a:srgbClr val="000000"/>
                          </a:solidFill>
                          <a:latin typeface="Calibri"/>
                          <a:ea typeface="Calibri"/>
                          <a:cs typeface="Calibri"/>
                          <a:sym typeface="Calibri"/>
                        </a:rPr>
                        <a:t>&gt;10min(Loaded)</a:t>
                      </a:r>
                      <a:endParaRPr b="0" sz="1100" u="none" cap="none" strike="noStrike">
                        <a:solidFill>
                          <a:srgbClr val="000000"/>
                        </a:solidFill>
                        <a:latin typeface="Calibri"/>
                        <a:ea typeface="Calibri"/>
                        <a:cs typeface="Calibri"/>
                        <a:sym typeface="Calibri"/>
                      </a:endParaRPr>
                    </a:p>
                  </a:txBody>
                  <a:tcPr marT="12700" marB="45725" marR="12700" marL="127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2CC"/>
                    </a:solidFill>
                  </a:tcPr>
                </a:tc>
              </a:tr>
              <a:tr h="342900">
                <a:tc>
                  <a:txBody>
                    <a:bodyPr/>
                    <a:lstStyle/>
                    <a:p>
                      <a:pPr indent="0" lvl="0" marL="0" marR="0" rtl="0" algn="ctr">
                        <a:spcBef>
                          <a:spcPts val="0"/>
                        </a:spcBef>
                        <a:spcAft>
                          <a:spcPts val="0"/>
                        </a:spcAft>
                        <a:buClr>
                          <a:srgbClr val="000000"/>
                        </a:buClr>
                        <a:buSzPts val="1100"/>
                        <a:buFont typeface="Calibri"/>
                        <a:buNone/>
                      </a:pPr>
                      <a:r>
                        <a:rPr b="0" lang="en-US" sz="1100" u="none" cap="none" strike="noStrike">
                          <a:solidFill>
                            <a:srgbClr val="000000"/>
                          </a:solidFill>
                          <a:latin typeface="Calibri"/>
                          <a:ea typeface="Calibri"/>
                          <a:cs typeface="Calibri"/>
                          <a:sym typeface="Calibri"/>
                        </a:rPr>
                        <a:t>Dimension Folded </a:t>
                      </a:r>
                      <a:endParaRPr b="0" sz="1100" u="none" cap="none" strike="noStrike">
                        <a:solidFill>
                          <a:srgbClr val="000000"/>
                        </a:solidFill>
                        <a:latin typeface="Calibri"/>
                        <a:ea typeface="Calibri"/>
                        <a:cs typeface="Calibri"/>
                        <a:sym typeface="Calibri"/>
                      </a:endParaRPr>
                    </a:p>
                  </a:txBody>
                  <a:tcPr marT="12700" marB="45725" marR="12700" marL="127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spcBef>
                          <a:spcPts val="0"/>
                        </a:spcBef>
                        <a:spcAft>
                          <a:spcPts val="0"/>
                        </a:spcAft>
                        <a:buClr>
                          <a:srgbClr val="000000"/>
                        </a:buClr>
                        <a:buSzPts val="1100"/>
                        <a:buFont typeface="Calibri"/>
                        <a:buNone/>
                      </a:pPr>
                      <a:r>
                        <a:rPr b="0" lang="en-US" sz="1100" u="none" cap="none" strike="noStrike">
                          <a:solidFill>
                            <a:srgbClr val="000000"/>
                          </a:solidFill>
                          <a:latin typeface="Calibri"/>
                          <a:ea typeface="Calibri"/>
                          <a:cs typeface="Calibri"/>
                          <a:sym typeface="Calibri"/>
                        </a:rPr>
                        <a:t>665.4*666.4*630mm</a:t>
                      </a:r>
                      <a:endParaRPr b="0" sz="1100" u="none" cap="none" strike="noStrike">
                        <a:solidFill>
                          <a:srgbClr val="000000"/>
                        </a:solidFill>
                        <a:latin typeface="Calibri"/>
                        <a:ea typeface="Calibri"/>
                        <a:cs typeface="Calibri"/>
                        <a:sym typeface="Calibri"/>
                      </a:endParaRPr>
                    </a:p>
                  </a:txBody>
                  <a:tcPr marT="12700" marB="45725" marR="12700" marL="127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spcBef>
                          <a:spcPts val="0"/>
                        </a:spcBef>
                        <a:spcAft>
                          <a:spcPts val="0"/>
                        </a:spcAft>
                        <a:buClr>
                          <a:srgbClr val="000000"/>
                        </a:buClr>
                        <a:buSzPts val="1100"/>
                        <a:buFont typeface="Calibri"/>
                        <a:buNone/>
                      </a:pPr>
                      <a:r>
                        <a:rPr b="0" lang="en-US" sz="1100" u="none" cap="none" strike="noStrike">
                          <a:solidFill>
                            <a:srgbClr val="000000"/>
                          </a:solidFill>
                          <a:latin typeface="Calibri"/>
                          <a:ea typeface="Calibri"/>
                          <a:cs typeface="Calibri"/>
                          <a:sym typeface="Calibri"/>
                        </a:rPr>
                        <a:t>Height of Homework</a:t>
                      </a:r>
                      <a:endParaRPr b="0" sz="1100" u="none" cap="none" strike="noStrike">
                        <a:solidFill>
                          <a:srgbClr val="000000"/>
                        </a:solidFill>
                        <a:latin typeface="Calibri"/>
                        <a:ea typeface="Calibri"/>
                        <a:cs typeface="Calibri"/>
                        <a:sym typeface="Calibri"/>
                      </a:endParaRPr>
                    </a:p>
                  </a:txBody>
                  <a:tcPr marT="12700" marB="45725" marR="12700" marL="127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spcBef>
                          <a:spcPts val="0"/>
                        </a:spcBef>
                        <a:spcAft>
                          <a:spcPts val="0"/>
                        </a:spcAft>
                        <a:buClr>
                          <a:srgbClr val="000000"/>
                        </a:buClr>
                        <a:buSzPts val="1100"/>
                        <a:buFont typeface="Calibri"/>
                        <a:buNone/>
                      </a:pPr>
                      <a:r>
                        <a:rPr b="0" lang="en-US" sz="1100" u="none" cap="none" strike="noStrike">
                          <a:solidFill>
                            <a:srgbClr val="000000"/>
                          </a:solidFill>
                          <a:latin typeface="Calibri"/>
                          <a:ea typeface="Calibri"/>
                          <a:cs typeface="Calibri"/>
                          <a:sym typeface="Calibri"/>
                        </a:rPr>
                        <a:t>1.5m-3.5m</a:t>
                      </a:r>
                      <a:endParaRPr b="0" sz="1100" u="none" cap="none" strike="noStrike">
                        <a:solidFill>
                          <a:srgbClr val="000000"/>
                        </a:solidFill>
                        <a:latin typeface="Calibri"/>
                        <a:ea typeface="Calibri"/>
                        <a:cs typeface="Calibri"/>
                        <a:sym typeface="Calibri"/>
                      </a:endParaRPr>
                    </a:p>
                  </a:txBody>
                  <a:tcPr marT="12700" marB="45725" marR="12700" marL="127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42900">
                <a:tc>
                  <a:txBody>
                    <a:bodyPr/>
                    <a:lstStyle/>
                    <a:p>
                      <a:pPr indent="0" lvl="0" marL="0" marR="0" rtl="0" algn="ctr">
                        <a:spcBef>
                          <a:spcPts val="0"/>
                        </a:spcBef>
                        <a:spcAft>
                          <a:spcPts val="0"/>
                        </a:spcAft>
                        <a:buClr>
                          <a:srgbClr val="000000"/>
                        </a:buClr>
                        <a:buSzPts val="1100"/>
                        <a:buFont typeface="Calibri"/>
                        <a:buNone/>
                      </a:pPr>
                      <a:r>
                        <a:rPr b="0" lang="en-US" sz="1100" u="none" cap="none" strike="noStrike">
                          <a:solidFill>
                            <a:srgbClr val="000000"/>
                          </a:solidFill>
                          <a:latin typeface="Calibri"/>
                          <a:ea typeface="Calibri"/>
                          <a:cs typeface="Calibri"/>
                          <a:sym typeface="Calibri"/>
                        </a:rPr>
                        <a:t>Width of Spray</a:t>
                      </a:r>
                      <a:endParaRPr b="0" sz="1100" u="none" cap="none" strike="noStrike">
                        <a:solidFill>
                          <a:srgbClr val="000000"/>
                        </a:solidFill>
                        <a:latin typeface="Calibri"/>
                        <a:ea typeface="Calibri"/>
                        <a:cs typeface="Calibri"/>
                        <a:sym typeface="Calibri"/>
                      </a:endParaRPr>
                    </a:p>
                  </a:txBody>
                  <a:tcPr marT="12700" marB="45725" marR="12700" marL="127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2CC"/>
                    </a:solidFill>
                  </a:tcPr>
                </a:tc>
                <a:tc>
                  <a:txBody>
                    <a:bodyPr/>
                    <a:lstStyle/>
                    <a:p>
                      <a:pPr indent="0" lvl="0" marL="0" marR="0" rtl="0" algn="ctr">
                        <a:spcBef>
                          <a:spcPts val="0"/>
                        </a:spcBef>
                        <a:spcAft>
                          <a:spcPts val="0"/>
                        </a:spcAft>
                        <a:buClr>
                          <a:srgbClr val="000000"/>
                        </a:buClr>
                        <a:buSzPts val="1100"/>
                        <a:buFont typeface="Calibri"/>
                        <a:buNone/>
                      </a:pPr>
                      <a:r>
                        <a:rPr b="0" lang="en-US" sz="1100" u="none" cap="none" strike="noStrike">
                          <a:solidFill>
                            <a:srgbClr val="000000"/>
                          </a:solidFill>
                          <a:latin typeface="Calibri"/>
                          <a:ea typeface="Calibri"/>
                          <a:cs typeface="Calibri"/>
                          <a:sym typeface="Calibri"/>
                        </a:rPr>
                        <a:t>3.0-5.5m</a:t>
                      </a:r>
                      <a:endParaRPr b="0" sz="1100" u="none" cap="none" strike="noStrike">
                        <a:solidFill>
                          <a:srgbClr val="000000"/>
                        </a:solidFill>
                        <a:latin typeface="Calibri"/>
                        <a:ea typeface="Calibri"/>
                        <a:cs typeface="Calibri"/>
                        <a:sym typeface="Calibri"/>
                      </a:endParaRPr>
                    </a:p>
                  </a:txBody>
                  <a:tcPr marT="12700" marB="45725" marR="12700" marL="127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2CC"/>
                    </a:solidFill>
                  </a:tcPr>
                </a:tc>
                <a:tc>
                  <a:txBody>
                    <a:bodyPr/>
                    <a:lstStyle/>
                    <a:p>
                      <a:pPr indent="0" lvl="0" marL="0" marR="0" rtl="0" algn="ctr">
                        <a:spcBef>
                          <a:spcPts val="0"/>
                        </a:spcBef>
                        <a:spcAft>
                          <a:spcPts val="0"/>
                        </a:spcAft>
                        <a:buClr>
                          <a:srgbClr val="000000"/>
                        </a:buClr>
                        <a:buSzPts val="1100"/>
                        <a:buFont typeface="Calibri"/>
                        <a:buNone/>
                      </a:pPr>
                      <a:r>
                        <a:rPr b="0" lang="en-US" sz="1100" u="none" cap="none" strike="noStrike">
                          <a:solidFill>
                            <a:srgbClr val="000000"/>
                          </a:solidFill>
                          <a:latin typeface="Calibri"/>
                          <a:ea typeface="Calibri"/>
                          <a:cs typeface="Calibri"/>
                          <a:sym typeface="Calibri"/>
                        </a:rPr>
                        <a:t>Maximum Flight Speed</a:t>
                      </a:r>
                      <a:endParaRPr b="0" sz="1100" u="none" cap="none" strike="noStrike">
                        <a:solidFill>
                          <a:srgbClr val="000000"/>
                        </a:solidFill>
                        <a:latin typeface="Calibri"/>
                        <a:ea typeface="Calibri"/>
                        <a:cs typeface="Calibri"/>
                        <a:sym typeface="Calibri"/>
                      </a:endParaRPr>
                    </a:p>
                  </a:txBody>
                  <a:tcPr marT="12700" marB="45725" marR="12700" marL="127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2CC"/>
                    </a:solidFill>
                  </a:tcPr>
                </a:tc>
                <a:tc>
                  <a:txBody>
                    <a:bodyPr/>
                    <a:lstStyle/>
                    <a:p>
                      <a:pPr indent="0" lvl="0" marL="0" marR="0" rtl="0" algn="ctr">
                        <a:spcBef>
                          <a:spcPts val="0"/>
                        </a:spcBef>
                        <a:spcAft>
                          <a:spcPts val="0"/>
                        </a:spcAft>
                        <a:buClr>
                          <a:srgbClr val="000000"/>
                        </a:buClr>
                        <a:buSzPts val="1100"/>
                        <a:buFont typeface="Calibri"/>
                        <a:buNone/>
                      </a:pPr>
                      <a:r>
                        <a:rPr b="0" lang="en-US" sz="1100" u="none" cap="none" strike="noStrike">
                          <a:solidFill>
                            <a:srgbClr val="000000"/>
                          </a:solidFill>
                          <a:latin typeface="Calibri"/>
                          <a:ea typeface="Calibri"/>
                          <a:cs typeface="Calibri"/>
                          <a:sym typeface="Calibri"/>
                        </a:rPr>
                        <a:t>10m/s(GPS Model)</a:t>
                      </a:r>
                      <a:endParaRPr b="0" sz="1100" u="none" cap="none" strike="noStrike">
                        <a:solidFill>
                          <a:srgbClr val="000000"/>
                        </a:solidFill>
                        <a:latin typeface="Calibri"/>
                        <a:ea typeface="Calibri"/>
                        <a:cs typeface="Calibri"/>
                        <a:sym typeface="Calibri"/>
                      </a:endParaRPr>
                    </a:p>
                  </a:txBody>
                  <a:tcPr marT="12700" marB="45725" marR="12700" marL="127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2CC"/>
                    </a:solidFill>
                  </a:tcPr>
                </a:tc>
              </a:tr>
              <a:tr h="342900">
                <a:tc>
                  <a:txBody>
                    <a:bodyPr/>
                    <a:lstStyle/>
                    <a:p>
                      <a:pPr indent="0" lvl="0" marL="0" marR="0" rtl="0" algn="ctr">
                        <a:spcBef>
                          <a:spcPts val="0"/>
                        </a:spcBef>
                        <a:spcAft>
                          <a:spcPts val="0"/>
                        </a:spcAft>
                        <a:buClr>
                          <a:srgbClr val="000000"/>
                        </a:buClr>
                        <a:buSzPts val="1100"/>
                        <a:buFont typeface="Calibri"/>
                        <a:buNone/>
                      </a:pPr>
                      <a:r>
                        <a:rPr b="0" lang="en-US" sz="1100" u="none" cap="none" strike="noStrike">
                          <a:solidFill>
                            <a:srgbClr val="000000"/>
                          </a:solidFill>
                          <a:latin typeface="Calibri"/>
                          <a:ea typeface="Calibri"/>
                          <a:cs typeface="Calibri"/>
                          <a:sym typeface="Calibri"/>
                        </a:rPr>
                        <a:t>Tank Capacity</a:t>
                      </a:r>
                      <a:endParaRPr b="0" sz="1100" u="none" cap="none" strike="noStrike">
                        <a:solidFill>
                          <a:srgbClr val="000000"/>
                        </a:solidFill>
                        <a:latin typeface="Calibri"/>
                        <a:ea typeface="Calibri"/>
                        <a:cs typeface="Calibri"/>
                        <a:sym typeface="Calibri"/>
                      </a:endParaRPr>
                    </a:p>
                  </a:txBody>
                  <a:tcPr marT="12700" marB="45725" marR="12700" marL="127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spcBef>
                          <a:spcPts val="0"/>
                        </a:spcBef>
                        <a:spcAft>
                          <a:spcPts val="0"/>
                        </a:spcAft>
                        <a:buClr>
                          <a:srgbClr val="000000"/>
                        </a:buClr>
                        <a:buSzPts val="1100"/>
                        <a:buFont typeface="Calibri"/>
                        <a:buNone/>
                      </a:pPr>
                      <a:r>
                        <a:rPr b="0" lang="en-US" sz="1100" u="none" cap="none" strike="noStrike">
                          <a:solidFill>
                            <a:srgbClr val="000000"/>
                          </a:solidFill>
                          <a:latin typeface="Calibri"/>
                          <a:ea typeface="Calibri"/>
                          <a:cs typeface="Calibri"/>
                          <a:sym typeface="Calibri"/>
                        </a:rPr>
                        <a:t>10L</a:t>
                      </a:r>
                      <a:endParaRPr b="0" sz="1100" u="none" cap="none" strike="noStrike">
                        <a:solidFill>
                          <a:srgbClr val="000000"/>
                        </a:solidFill>
                        <a:latin typeface="Calibri"/>
                        <a:ea typeface="Calibri"/>
                        <a:cs typeface="Calibri"/>
                        <a:sym typeface="Calibri"/>
                      </a:endParaRPr>
                    </a:p>
                  </a:txBody>
                  <a:tcPr marT="12700" marB="45725" marR="12700" marL="127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rowSpan="2">
                  <a:txBody>
                    <a:bodyPr/>
                    <a:lstStyle/>
                    <a:p>
                      <a:pPr indent="0" lvl="0" marL="0" marR="0" rtl="0" algn="ctr">
                        <a:spcBef>
                          <a:spcPts val="0"/>
                        </a:spcBef>
                        <a:spcAft>
                          <a:spcPts val="0"/>
                        </a:spcAft>
                        <a:buClr>
                          <a:srgbClr val="000000"/>
                        </a:buClr>
                        <a:buSzPts val="1100"/>
                        <a:buFont typeface="Calibri"/>
                        <a:buNone/>
                      </a:pPr>
                      <a:r>
                        <a:rPr b="0" lang="en-US" sz="1100" u="none" cap="none" strike="noStrike">
                          <a:solidFill>
                            <a:srgbClr val="000000"/>
                          </a:solidFill>
                          <a:latin typeface="Calibri"/>
                          <a:ea typeface="Calibri"/>
                          <a:cs typeface="Calibri"/>
                          <a:sym typeface="Calibri"/>
                        </a:rPr>
                        <a:t>Hover Precision</a:t>
                      </a:r>
                      <a:endParaRPr b="0" sz="1100" u="none" cap="none" strike="noStrike">
                        <a:solidFill>
                          <a:srgbClr val="000000"/>
                        </a:solidFill>
                        <a:latin typeface="Calibri"/>
                        <a:ea typeface="Calibri"/>
                        <a:cs typeface="Calibri"/>
                        <a:sym typeface="Calibri"/>
                      </a:endParaRPr>
                    </a:p>
                  </a:txBody>
                  <a:tcPr marT="12700" marB="45725" marR="12700" marL="127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spcBef>
                          <a:spcPts val="0"/>
                        </a:spcBef>
                        <a:spcAft>
                          <a:spcPts val="0"/>
                        </a:spcAft>
                        <a:buClr>
                          <a:srgbClr val="000000"/>
                        </a:buClr>
                        <a:buSzPts val="1100"/>
                        <a:buFont typeface="Calibri"/>
                        <a:buNone/>
                      </a:pPr>
                      <a:r>
                        <a:rPr b="0" lang="en-US" sz="1100" u="none" cap="none" strike="noStrike">
                          <a:solidFill>
                            <a:srgbClr val="000000"/>
                          </a:solidFill>
                          <a:latin typeface="Calibri"/>
                          <a:ea typeface="Calibri"/>
                          <a:cs typeface="Calibri"/>
                          <a:sym typeface="Calibri"/>
                        </a:rPr>
                        <a:t>Horizontal +_10cm</a:t>
                      </a:r>
                      <a:endParaRPr b="0" sz="1100" u="none" cap="none" strike="noStrike">
                        <a:solidFill>
                          <a:srgbClr val="000000"/>
                        </a:solidFill>
                        <a:latin typeface="Calibri"/>
                        <a:ea typeface="Calibri"/>
                        <a:cs typeface="Calibri"/>
                        <a:sym typeface="Calibri"/>
                      </a:endParaRPr>
                    </a:p>
                  </a:txBody>
                  <a:tcPr marT="12700" marB="45725" marR="12700" marL="127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42900">
                <a:tc>
                  <a:txBody>
                    <a:bodyPr/>
                    <a:lstStyle/>
                    <a:p>
                      <a:pPr indent="0" lvl="0" marL="0" marR="0" rtl="0" algn="ctr">
                        <a:spcBef>
                          <a:spcPts val="0"/>
                        </a:spcBef>
                        <a:spcAft>
                          <a:spcPts val="0"/>
                        </a:spcAft>
                        <a:buClr>
                          <a:srgbClr val="000000"/>
                        </a:buClr>
                        <a:buSzPts val="1100"/>
                        <a:buFont typeface="Calibri"/>
                        <a:buNone/>
                      </a:pPr>
                      <a:r>
                        <a:rPr b="0" lang="en-US" sz="1100" u="none" cap="none" strike="noStrike">
                          <a:solidFill>
                            <a:srgbClr val="000000"/>
                          </a:solidFill>
                          <a:latin typeface="Calibri"/>
                          <a:ea typeface="Calibri"/>
                          <a:cs typeface="Calibri"/>
                          <a:sym typeface="Calibri"/>
                        </a:rPr>
                        <a:t>Efficiency </a:t>
                      </a:r>
                      <a:endParaRPr b="0" sz="1100" u="none" cap="none" strike="noStrike">
                        <a:solidFill>
                          <a:srgbClr val="000000"/>
                        </a:solidFill>
                        <a:latin typeface="Calibri"/>
                        <a:ea typeface="Calibri"/>
                        <a:cs typeface="Calibri"/>
                        <a:sym typeface="Calibri"/>
                      </a:endParaRPr>
                    </a:p>
                  </a:txBody>
                  <a:tcPr marT="12700" marB="45725" marR="12700" marL="127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2CC"/>
                    </a:solidFill>
                  </a:tcPr>
                </a:tc>
                <a:tc>
                  <a:txBody>
                    <a:bodyPr/>
                    <a:lstStyle/>
                    <a:p>
                      <a:pPr indent="0" lvl="0" marL="0" marR="0" rtl="0" algn="ctr">
                        <a:spcBef>
                          <a:spcPts val="0"/>
                        </a:spcBef>
                        <a:spcAft>
                          <a:spcPts val="0"/>
                        </a:spcAft>
                        <a:buClr>
                          <a:srgbClr val="000000"/>
                        </a:buClr>
                        <a:buSzPts val="1100"/>
                        <a:buFont typeface="Calibri"/>
                        <a:buNone/>
                      </a:pPr>
                      <a:r>
                        <a:rPr b="0" lang="en-US" sz="1100" u="none" cap="none" strike="noStrike">
                          <a:solidFill>
                            <a:srgbClr val="000000"/>
                          </a:solidFill>
                          <a:latin typeface="Calibri"/>
                          <a:ea typeface="Calibri"/>
                          <a:cs typeface="Calibri"/>
                          <a:sym typeface="Calibri"/>
                        </a:rPr>
                        <a:t>80 Ha/hr</a:t>
                      </a:r>
                      <a:endParaRPr b="0" sz="1100" u="none" cap="none" strike="noStrike">
                        <a:solidFill>
                          <a:srgbClr val="000000"/>
                        </a:solidFill>
                        <a:latin typeface="Calibri"/>
                        <a:ea typeface="Calibri"/>
                        <a:cs typeface="Calibri"/>
                        <a:sym typeface="Calibri"/>
                      </a:endParaRPr>
                    </a:p>
                  </a:txBody>
                  <a:tcPr marT="12700" marB="45725" marR="12700" marL="127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2CC"/>
                    </a:solidFill>
                  </a:tcPr>
                </a:tc>
                <a:tc vMerge="1"/>
                <a:tc>
                  <a:txBody>
                    <a:bodyPr/>
                    <a:lstStyle/>
                    <a:p>
                      <a:pPr indent="0" lvl="0" marL="0" marR="0" rtl="0" algn="ctr">
                        <a:spcBef>
                          <a:spcPts val="0"/>
                        </a:spcBef>
                        <a:spcAft>
                          <a:spcPts val="0"/>
                        </a:spcAft>
                        <a:buClr>
                          <a:srgbClr val="000000"/>
                        </a:buClr>
                        <a:buSzPts val="1100"/>
                        <a:buFont typeface="Calibri"/>
                        <a:buNone/>
                      </a:pPr>
                      <a:r>
                        <a:rPr b="0" lang="en-US" sz="1100" u="none" cap="none" strike="noStrike">
                          <a:solidFill>
                            <a:srgbClr val="000000"/>
                          </a:solidFill>
                          <a:latin typeface="Calibri"/>
                          <a:ea typeface="Calibri"/>
                          <a:cs typeface="Calibri"/>
                          <a:sym typeface="Calibri"/>
                        </a:rPr>
                        <a:t>Vertical +_10cm(RTK Enabled)</a:t>
                      </a:r>
                      <a:endParaRPr b="0" sz="1100" u="none" cap="none" strike="noStrike">
                        <a:solidFill>
                          <a:srgbClr val="000000"/>
                        </a:solidFill>
                        <a:latin typeface="Calibri"/>
                        <a:ea typeface="Calibri"/>
                        <a:cs typeface="Calibri"/>
                        <a:sym typeface="Calibri"/>
                      </a:endParaRPr>
                    </a:p>
                  </a:txBody>
                  <a:tcPr marT="12700" marB="45725" marR="12700" marL="127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2CC"/>
                    </a:solidFill>
                  </a:tcPr>
                </a:tc>
              </a:tr>
              <a:tr h="342275">
                <a:tc>
                  <a:txBody>
                    <a:bodyPr/>
                    <a:lstStyle/>
                    <a:p>
                      <a:pPr indent="0" lvl="0" marL="0" marR="0" rtl="0" algn="ctr">
                        <a:spcBef>
                          <a:spcPts val="0"/>
                        </a:spcBef>
                        <a:spcAft>
                          <a:spcPts val="0"/>
                        </a:spcAft>
                        <a:buClr>
                          <a:srgbClr val="000000"/>
                        </a:buClr>
                        <a:buSzPts val="1100"/>
                        <a:buFont typeface="Calibri"/>
                        <a:buNone/>
                      </a:pPr>
                      <a:r>
                        <a:rPr b="0" lang="en-US" sz="1100" u="none" cap="none" strike="noStrike">
                          <a:solidFill>
                            <a:srgbClr val="000000"/>
                          </a:solidFill>
                          <a:latin typeface="Calibri"/>
                          <a:ea typeface="Calibri"/>
                          <a:cs typeface="Calibri"/>
                          <a:sym typeface="Calibri"/>
                        </a:rPr>
                        <a:t>Machine Weight </a:t>
                      </a:r>
                      <a:endParaRPr b="0" sz="1100" u="none" cap="none" strike="noStrike">
                        <a:solidFill>
                          <a:srgbClr val="000000"/>
                        </a:solidFill>
                        <a:latin typeface="Calibri"/>
                        <a:ea typeface="Calibri"/>
                        <a:cs typeface="Calibri"/>
                        <a:sym typeface="Calibri"/>
                      </a:endParaRPr>
                    </a:p>
                  </a:txBody>
                  <a:tcPr marT="12700" marB="45725" marR="12700" marL="127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spcBef>
                          <a:spcPts val="0"/>
                        </a:spcBef>
                        <a:spcAft>
                          <a:spcPts val="0"/>
                        </a:spcAft>
                        <a:buClr>
                          <a:srgbClr val="000000"/>
                        </a:buClr>
                        <a:buSzPts val="1100"/>
                        <a:buFont typeface="Calibri"/>
                        <a:buNone/>
                      </a:pPr>
                      <a:r>
                        <a:rPr b="0" lang="en-US" sz="1100" u="none" cap="none" strike="noStrike">
                          <a:solidFill>
                            <a:srgbClr val="000000"/>
                          </a:solidFill>
                          <a:latin typeface="Calibri"/>
                          <a:ea typeface="Calibri"/>
                          <a:cs typeface="Calibri"/>
                          <a:sym typeface="Calibri"/>
                        </a:rPr>
                        <a:t>12.25kg (Excluding Battery)</a:t>
                      </a:r>
                      <a:endParaRPr b="0" sz="1100" u="none" cap="none" strike="noStrike">
                        <a:solidFill>
                          <a:srgbClr val="000000"/>
                        </a:solidFill>
                        <a:latin typeface="Calibri"/>
                        <a:ea typeface="Calibri"/>
                        <a:cs typeface="Calibri"/>
                        <a:sym typeface="Calibri"/>
                      </a:endParaRPr>
                    </a:p>
                  </a:txBody>
                  <a:tcPr marT="12700" marB="45725" marR="12700" marL="127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spcBef>
                          <a:spcPts val="0"/>
                        </a:spcBef>
                        <a:spcAft>
                          <a:spcPts val="0"/>
                        </a:spcAft>
                        <a:buClr>
                          <a:srgbClr val="000000"/>
                        </a:buClr>
                        <a:buSzPts val="1100"/>
                        <a:buFont typeface="Calibri"/>
                        <a:buNone/>
                      </a:pPr>
                      <a:r>
                        <a:rPr b="0" lang="en-US" sz="1100" u="none" cap="none" strike="noStrike">
                          <a:solidFill>
                            <a:srgbClr val="000000"/>
                          </a:solidFill>
                          <a:latin typeface="Calibri"/>
                          <a:ea typeface="Calibri"/>
                          <a:cs typeface="Calibri"/>
                          <a:sym typeface="Calibri"/>
                        </a:rPr>
                        <a:t>(Good GNSS Signal )</a:t>
                      </a:r>
                      <a:endParaRPr b="0" sz="1100" u="none" cap="none" strike="noStrike">
                        <a:solidFill>
                          <a:srgbClr val="000000"/>
                        </a:solidFill>
                        <a:latin typeface="Calibri"/>
                        <a:ea typeface="Calibri"/>
                        <a:cs typeface="Calibri"/>
                        <a:sym typeface="Calibri"/>
                      </a:endParaRPr>
                    </a:p>
                  </a:txBody>
                  <a:tcPr marT="12700" marB="45725" marR="12700" marL="127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spcBef>
                          <a:spcPts val="0"/>
                        </a:spcBef>
                        <a:spcAft>
                          <a:spcPts val="0"/>
                        </a:spcAft>
                        <a:buClr>
                          <a:srgbClr val="000000"/>
                        </a:buClr>
                        <a:buSzPts val="1100"/>
                        <a:buFont typeface="Calibri"/>
                        <a:buNone/>
                      </a:pPr>
                      <a:r>
                        <a:rPr b="0" lang="en-US" sz="1100" u="none" cap="none" strike="noStrike">
                          <a:solidFill>
                            <a:srgbClr val="000000"/>
                          </a:solidFill>
                          <a:latin typeface="Calibri"/>
                          <a:ea typeface="Calibri"/>
                          <a:cs typeface="Calibri"/>
                          <a:sym typeface="Calibri"/>
                        </a:rPr>
                        <a:t>Vertical +_0.1m(Radar Enabled)</a:t>
                      </a:r>
                      <a:endParaRPr b="0" sz="1100" u="none" cap="none" strike="noStrike">
                        <a:solidFill>
                          <a:srgbClr val="000000"/>
                        </a:solidFill>
                        <a:latin typeface="Calibri"/>
                        <a:ea typeface="Calibri"/>
                        <a:cs typeface="Calibri"/>
                        <a:sym typeface="Calibri"/>
                      </a:endParaRPr>
                    </a:p>
                  </a:txBody>
                  <a:tcPr marT="12700" marB="45725" marR="12700" marL="127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77825">
                <a:tc>
                  <a:txBody>
                    <a:bodyPr/>
                    <a:lstStyle/>
                    <a:p>
                      <a:pPr indent="0" lvl="0" marL="0" marR="0" rtl="0" algn="ctr">
                        <a:spcBef>
                          <a:spcPts val="0"/>
                        </a:spcBef>
                        <a:spcAft>
                          <a:spcPts val="0"/>
                        </a:spcAft>
                        <a:buClr>
                          <a:srgbClr val="000000"/>
                        </a:buClr>
                        <a:buSzPts val="1100"/>
                        <a:buFont typeface="Calibri"/>
                        <a:buNone/>
                      </a:pPr>
                      <a:r>
                        <a:rPr b="0" lang="en-US" sz="1100" u="none" cap="none" strike="noStrike">
                          <a:solidFill>
                            <a:srgbClr val="000000"/>
                          </a:solidFill>
                          <a:latin typeface="Calibri"/>
                          <a:ea typeface="Calibri"/>
                          <a:cs typeface="Calibri"/>
                          <a:sym typeface="Calibri"/>
                        </a:rPr>
                        <a:t>Maximum Effective                                     Takeoff Weight</a:t>
                      </a:r>
                      <a:endParaRPr b="0" sz="1100" u="none" cap="none" strike="noStrike">
                        <a:solidFill>
                          <a:srgbClr val="000000"/>
                        </a:solidFill>
                        <a:latin typeface="Calibri"/>
                        <a:ea typeface="Calibri"/>
                        <a:cs typeface="Calibri"/>
                        <a:sym typeface="Calibri"/>
                      </a:endParaRPr>
                    </a:p>
                  </a:txBody>
                  <a:tcPr marT="12700" marB="45725" marR="12700" marL="127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2CC"/>
                    </a:solidFill>
                  </a:tcPr>
                </a:tc>
                <a:tc>
                  <a:txBody>
                    <a:bodyPr/>
                    <a:lstStyle/>
                    <a:p>
                      <a:pPr indent="0" lvl="0" marL="0" marR="0" rtl="0" algn="ctr">
                        <a:spcBef>
                          <a:spcPts val="0"/>
                        </a:spcBef>
                        <a:spcAft>
                          <a:spcPts val="0"/>
                        </a:spcAft>
                        <a:buClr>
                          <a:srgbClr val="000000"/>
                        </a:buClr>
                        <a:buSzPts val="1100"/>
                        <a:buFont typeface="Calibri"/>
                        <a:buNone/>
                      </a:pPr>
                      <a:r>
                        <a:rPr b="0" lang="en-US" sz="1100" u="none" cap="none" strike="noStrike">
                          <a:solidFill>
                            <a:srgbClr val="000000"/>
                          </a:solidFill>
                          <a:latin typeface="Calibri"/>
                          <a:ea typeface="Calibri"/>
                          <a:cs typeface="Calibri"/>
                          <a:sym typeface="Calibri"/>
                        </a:rPr>
                        <a:t>27.4kg</a:t>
                      </a:r>
                      <a:endParaRPr b="0" sz="1100" u="none" cap="none" strike="noStrike">
                        <a:solidFill>
                          <a:srgbClr val="000000"/>
                        </a:solidFill>
                        <a:latin typeface="Calibri"/>
                        <a:ea typeface="Calibri"/>
                        <a:cs typeface="Calibri"/>
                        <a:sym typeface="Calibri"/>
                      </a:endParaRPr>
                    </a:p>
                  </a:txBody>
                  <a:tcPr marT="12700" marB="45725" marR="12700" marL="127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2CC"/>
                    </a:solidFill>
                  </a:tcPr>
                </a:tc>
                <a:tc>
                  <a:txBody>
                    <a:bodyPr/>
                    <a:lstStyle/>
                    <a:p>
                      <a:pPr indent="0" lvl="0" marL="0" marR="0" rtl="0" algn="ctr">
                        <a:spcBef>
                          <a:spcPts val="0"/>
                        </a:spcBef>
                        <a:spcAft>
                          <a:spcPts val="0"/>
                        </a:spcAft>
                        <a:buClr>
                          <a:srgbClr val="000000"/>
                        </a:buClr>
                        <a:buSzPts val="1100"/>
                        <a:buFont typeface="Calibri"/>
                        <a:buNone/>
                      </a:pPr>
                      <a:r>
                        <a:rPr b="0" lang="en-US" sz="1100" u="none" cap="none" strike="noStrike">
                          <a:solidFill>
                            <a:srgbClr val="000000"/>
                          </a:solidFill>
                          <a:latin typeface="Calibri"/>
                          <a:ea typeface="Calibri"/>
                          <a:cs typeface="Calibri"/>
                          <a:sym typeface="Calibri"/>
                        </a:rPr>
                        <a:t>Range Accuracy of                                                     Ground Defense Radar</a:t>
                      </a:r>
                      <a:endParaRPr b="0" sz="1100" u="none" cap="none" strike="noStrike">
                        <a:solidFill>
                          <a:srgbClr val="000000"/>
                        </a:solidFill>
                        <a:latin typeface="Calibri"/>
                        <a:ea typeface="Calibri"/>
                        <a:cs typeface="Calibri"/>
                        <a:sym typeface="Calibri"/>
                      </a:endParaRPr>
                    </a:p>
                  </a:txBody>
                  <a:tcPr marT="12700" marB="45725" marR="12700" marL="127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2CC"/>
                    </a:solidFill>
                  </a:tcPr>
                </a:tc>
                <a:tc>
                  <a:txBody>
                    <a:bodyPr/>
                    <a:lstStyle/>
                    <a:p>
                      <a:pPr indent="0" lvl="0" marL="0" marR="0" rtl="0" algn="ctr">
                        <a:spcBef>
                          <a:spcPts val="0"/>
                        </a:spcBef>
                        <a:spcAft>
                          <a:spcPts val="0"/>
                        </a:spcAft>
                        <a:buClr>
                          <a:srgbClr val="000000"/>
                        </a:buClr>
                        <a:buSzPts val="1100"/>
                        <a:buFont typeface="Calibri"/>
                        <a:buNone/>
                      </a:pPr>
                      <a:r>
                        <a:rPr b="0" lang="en-US" sz="1100" u="none" cap="none" strike="noStrike">
                          <a:solidFill>
                            <a:srgbClr val="000000"/>
                          </a:solidFill>
                          <a:latin typeface="Calibri"/>
                          <a:ea typeface="Calibri"/>
                          <a:cs typeface="Calibri"/>
                          <a:sym typeface="Calibri"/>
                        </a:rPr>
                        <a:t>0.02m</a:t>
                      </a:r>
                      <a:endParaRPr b="0" sz="1100" u="none" cap="none" strike="noStrike">
                        <a:solidFill>
                          <a:srgbClr val="000000"/>
                        </a:solidFill>
                        <a:latin typeface="Calibri"/>
                        <a:ea typeface="Calibri"/>
                        <a:cs typeface="Calibri"/>
                        <a:sym typeface="Calibri"/>
                      </a:endParaRPr>
                    </a:p>
                  </a:txBody>
                  <a:tcPr marT="12700" marB="45725" marR="12700" marL="127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2CC"/>
                    </a:solidFill>
                  </a:tcPr>
                </a:tc>
              </a:tr>
              <a:tr h="342900">
                <a:tc>
                  <a:txBody>
                    <a:bodyPr/>
                    <a:lstStyle/>
                    <a:p>
                      <a:pPr indent="0" lvl="0" marL="0" marR="0" rtl="0" algn="ctr">
                        <a:spcBef>
                          <a:spcPts val="0"/>
                        </a:spcBef>
                        <a:spcAft>
                          <a:spcPts val="0"/>
                        </a:spcAft>
                        <a:buClr>
                          <a:srgbClr val="000000"/>
                        </a:buClr>
                        <a:buSzPts val="1100"/>
                        <a:buFont typeface="Calibri"/>
                        <a:buNone/>
                      </a:pPr>
                      <a:r>
                        <a:rPr b="0" lang="en-US" sz="1100" u="none" cap="none" strike="noStrike">
                          <a:solidFill>
                            <a:srgbClr val="000000"/>
                          </a:solidFill>
                          <a:latin typeface="Calibri"/>
                          <a:ea typeface="Calibri"/>
                          <a:cs typeface="Calibri"/>
                          <a:sym typeface="Calibri"/>
                        </a:rPr>
                        <a:t>Power Battery</a:t>
                      </a:r>
                      <a:endParaRPr b="0" sz="1100" u="none" cap="none" strike="noStrike">
                        <a:solidFill>
                          <a:srgbClr val="000000"/>
                        </a:solidFill>
                        <a:latin typeface="Calibri"/>
                        <a:ea typeface="Calibri"/>
                        <a:cs typeface="Calibri"/>
                        <a:sym typeface="Calibri"/>
                      </a:endParaRPr>
                    </a:p>
                  </a:txBody>
                  <a:tcPr marT="12700" marB="45725" marR="12700" marL="127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spcBef>
                          <a:spcPts val="0"/>
                        </a:spcBef>
                        <a:spcAft>
                          <a:spcPts val="0"/>
                        </a:spcAft>
                        <a:buClr>
                          <a:srgbClr val="000000"/>
                        </a:buClr>
                        <a:buSzPts val="1100"/>
                        <a:buFont typeface="Calibri"/>
                        <a:buNone/>
                      </a:pPr>
                      <a:r>
                        <a:rPr b="0" lang="en-US" sz="1100" u="none" cap="none" strike="noStrike">
                          <a:solidFill>
                            <a:srgbClr val="000000"/>
                          </a:solidFill>
                          <a:latin typeface="Calibri"/>
                          <a:ea typeface="Calibri"/>
                          <a:cs typeface="Calibri"/>
                          <a:sym typeface="Calibri"/>
                        </a:rPr>
                        <a:t>12S 14000mAh</a:t>
                      </a:r>
                      <a:endParaRPr b="0" sz="1100" u="none" cap="none" strike="noStrike">
                        <a:solidFill>
                          <a:srgbClr val="000000"/>
                        </a:solidFill>
                        <a:latin typeface="Calibri"/>
                        <a:ea typeface="Calibri"/>
                        <a:cs typeface="Calibri"/>
                        <a:sym typeface="Calibri"/>
                      </a:endParaRPr>
                    </a:p>
                  </a:txBody>
                  <a:tcPr marT="12700" marB="45725" marR="12700" marL="127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spcBef>
                          <a:spcPts val="0"/>
                        </a:spcBef>
                        <a:spcAft>
                          <a:spcPts val="0"/>
                        </a:spcAft>
                        <a:buClr>
                          <a:srgbClr val="000000"/>
                        </a:buClr>
                        <a:buSzPts val="1100"/>
                        <a:buFont typeface="Calibri"/>
                        <a:buNone/>
                      </a:pPr>
                      <a:r>
                        <a:rPr b="0" lang="en-US" sz="1100" u="none" cap="none" strike="noStrike">
                          <a:solidFill>
                            <a:srgbClr val="000000"/>
                          </a:solidFill>
                          <a:latin typeface="Calibri"/>
                          <a:ea typeface="Calibri"/>
                          <a:cs typeface="Calibri"/>
                          <a:sym typeface="Calibri"/>
                        </a:rPr>
                        <a:t>Fixed High Range</a:t>
                      </a:r>
                      <a:endParaRPr b="0" sz="1100" u="none" cap="none" strike="noStrike">
                        <a:solidFill>
                          <a:srgbClr val="000000"/>
                        </a:solidFill>
                        <a:latin typeface="Calibri"/>
                        <a:ea typeface="Calibri"/>
                        <a:cs typeface="Calibri"/>
                        <a:sym typeface="Calibri"/>
                      </a:endParaRPr>
                    </a:p>
                  </a:txBody>
                  <a:tcPr marT="12700" marB="45725" marR="12700" marL="127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spcBef>
                          <a:spcPts val="0"/>
                        </a:spcBef>
                        <a:spcAft>
                          <a:spcPts val="0"/>
                        </a:spcAft>
                        <a:buClr>
                          <a:srgbClr val="000000"/>
                        </a:buClr>
                        <a:buSzPts val="1100"/>
                        <a:buFont typeface="Calibri"/>
                        <a:buNone/>
                      </a:pPr>
                      <a:r>
                        <a:rPr b="0" lang="en-US" sz="1100" u="none" cap="none" strike="noStrike">
                          <a:solidFill>
                            <a:srgbClr val="000000"/>
                          </a:solidFill>
                          <a:latin typeface="Calibri"/>
                          <a:ea typeface="Calibri"/>
                          <a:cs typeface="Calibri"/>
                          <a:sym typeface="Calibri"/>
                        </a:rPr>
                        <a:t>1-10m</a:t>
                      </a:r>
                      <a:endParaRPr b="0" sz="1100" u="none" cap="none" strike="noStrike">
                        <a:solidFill>
                          <a:srgbClr val="000000"/>
                        </a:solidFill>
                        <a:latin typeface="Calibri"/>
                        <a:ea typeface="Calibri"/>
                        <a:cs typeface="Calibri"/>
                        <a:sym typeface="Calibri"/>
                      </a:endParaRPr>
                    </a:p>
                  </a:txBody>
                  <a:tcPr marT="12700" marB="45725" marR="12700" marL="127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77825">
                <a:tc>
                  <a:txBody>
                    <a:bodyPr/>
                    <a:lstStyle/>
                    <a:p>
                      <a:pPr indent="0" lvl="0" marL="0" marR="0" rtl="0" algn="ctr">
                        <a:spcBef>
                          <a:spcPts val="0"/>
                        </a:spcBef>
                        <a:spcAft>
                          <a:spcPts val="0"/>
                        </a:spcAft>
                        <a:buClr>
                          <a:srgbClr val="000000"/>
                        </a:buClr>
                        <a:buSzPts val="1100"/>
                        <a:buFont typeface="Calibri"/>
                        <a:buNone/>
                      </a:pPr>
                      <a:r>
                        <a:rPr b="0" lang="en-US" sz="1100" u="none" cap="none" strike="noStrike">
                          <a:solidFill>
                            <a:srgbClr val="000000"/>
                          </a:solidFill>
                          <a:latin typeface="Calibri"/>
                          <a:ea typeface="Calibri"/>
                          <a:cs typeface="Calibri"/>
                          <a:sym typeface="Calibri"/>
                        </a:rPr>
                        <a:t>Nozzle Type</a:t>
                      </a:r>
                      <a:endParaRPr b="0" sz="1100" u="none" cap="none" strike="noStrike">
                        <a:solidFill>
                          <a:srgbClr val="000000"/>
                        </a:solidFill>
                        <a:latin typeface="Calibri"/>
                        <a:ea typeface="Calibri"/>
                        <a:cs typeface="Calibri"/>
                        <a:sym typeface="Calibri"/>
                      </a:endParaRPr>
                    </a:p>
                  </a:txBody>
                  <a:tcPr marT="12700" marB="45725" marR="12700" marL="127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2CC"/>
                    </a:solidFill>
                  </a:tcPr>
                </a:tc>
                <a:tc>
                  <a:txBody>
                    <a:bodyPr/>
                    <a:lstStyle/>
                    <a:p>
                      <a:pPr indent="0" lvl="0" marL="0" marR="0" rtl="0" algn="ctr">
                        <a:spcBef>
                          <a:spcPts val="0"/>
                        </a:spcBef>
                        <a:spcAft>
                          <a:spcPts val="0"/>
                        </a:spcAft>
                        <a:buClr>
                          <a:srgbClr val="000000"/>
                        </a:buClr>
                        <a:buSzPts val="1100"/>
                        <a:buFont typeface="Calibri"/>
                        <a:buNone/>
                      </a:pPr>
                      <a:r>
                        <a:rPr b="0" lang="en-US" sz="1100" u="none" cap="none" strike="noStrike">
                          <a:solidFill>
                            <a:srgbClr val="000000"/>
                          </a:solidFill>
                          <a:latin typeface="Calibri"/>
                          <a:ea typeface="Calibri"/>
                          <a:cs typeface="Calibri"/>
                          <a:sym typeface="Calibri"/>
                        </a:rPr>
                        <a:t>High Pressure Fan Nozzle</a:t>
                      </a:r>
                      <a:endParaRPr b="0" sz="1100" u="none" cap="none" strike="noStrike">
                        <a:solidFill>
                          <a:srgbClr val="000000"/>
                        </a:solidFill>
                        <a:latin typeface="Calibri"/>
                        <a:ea typeface="Calibri"/>
                        <a:cs typeface="Calibri"/>
                        <a:sym typeface="Calibri"/>
                      </a:endParaRPr>
                    </a:p>
                  </a:txBody>
                  <a:tcPr marT="12700" marB="45725" marR="12700" marL="127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2CC"/>
                    </a:solidFill>
                  </a:tcPr>
                </a:tc>
                <a:tc>
                  <a:txBody>
                    <a:bodyPr/>
                    <a:lstStyle/>
                    <a:p>
                      <a:pPr indent="0" lvl="0" marL="0" marR="0" rtl="0" algn="ctr">
                        <a:spcBef>
                          <a:spcPts val="0"/>
                        </a:spcBef>
                        <a:spcAft>
                          <a:spcPts val="0"/>
                        </a:spcAft>
                        <a:buClr>
                          <a:srgbClr val="000000"/>
                        </a:buClr>
                        <a:buSzPts val="1100"/>
                        <a:buFont typeface="Calibri"/>
                        <a:buNone/>
                      </a:pPr>
                      <a:r>
                        <a:rPr b="0" lang="en-US" sz="1100" u="none" cap="none" strike="noStrike">
                          <a:solidFill>
                            <a:srgbClr val="000000"/>
                          </a:solidFill>
                          <a:latin typeface="Calibri"/>
                          <a:ea typeface="Calibri"/>
                          <a:cs typeface="Calibri"/>
                          <a:sym typeface="Calibri"/>
                        </a:rPr>
                        <a:t>Obstacle Avoidance Perception Range</a:t>
                      </a:r>
                      <a:endParaRPr b="0" sz="1100" u="none" cap="none" strike="noStrike">
                        <a:solidFill>
                          <a:srgbClr val="000000"/>
                        </a:solidFill>
                        <a:latin typeface="Calibri"/>
                        <a:ea typeface="Calibri"/>
                        <a:cs typeface="Calibri"/>
                        <a:sym typeface="Calibri"/>
                      </a:endParaRPr>
                    </a:p>
                  </a:txBody>
                  <a:tcPr marT="12700" marB="45725" marR="12700" marL="127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2CC"/>
                    </a:solidFill>
                  </a:tcPr>
                </a:tc>
                <a:tc>
                  <a:txBody>
                    <a:bodyPr/>
                    <a:lstStyle/>
                    <a:p>
                      <a:pPr indent="0" lvl="0" marL="0" marR="0" rtl="0" algn="ctr">
                        <a:spcBef>
                          <a:spcPts val="0"/>
                        </a:spcBef>
                        <a:spcAft>
                          <a:spcPts val="0"/>
                        </a:spcAft>
                        <a:buClr>
                          <a:srgbClr val="000000"/>
                        </a:buClr>
                        <a:buSzPts val="1100"/>
                        <a:buFont typeface="Calibri"/>
                        <a:buNone/>
                      </a:pPr>
                      <a:r>
                        <a:rPr b="0" lang="en-US" sz="1100" u="none" cap="none" strike="noStrike">
                          <a:solidFill>
                            <a:srgbClr val="000000"/>
                          </a:solidFill>
                          <a:latin typeface="Calibri"/>
                          <a:ea typeface="Calibri"/>
                          <a:cs typeface="Calibri"/>
                          <a:sym typeface="Calibri"/>
                        </a:rPr>
                        <a:t>2-12m</a:t>
                      </a:r>
                      <a:endParaRPr b="0" sz="1100" u="none" cap="none" strike="noStrike">
                        <a:solidFill>
                          <a:srgbClr val="000000"/>
                        </a:solidFill>
                        <a:latin typeface="Calibri"/>
                        <a:ea typeface="Calibri"/>
                        <a:cs typeface="Calibri"/>
                        <a:sym typeface="Calibri"/>
                      </a:endParaRPr>
                    </a:p>
                  </a:txBody>
                  <a:tcPr marT="12700" marB="45725" marR="12700" marL="127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2CC"/>
                    </a:solidFill>
                  </a:tcPr>
                </a:tc>
              </a:tr>
              <a:tr h="342900">
                <a:tc>
                  <a:txBody>
                    <a:bodyPr/>
                    <a:lstStyle/>
                    <a:p>
                      <a:pPr indent="0" lvl="0" marL="0" marR="0" rtl="0" algn="ctr">
                        <a:spcBef>
                          <a:spcPts val="0"/>
                        </a:spcBef>
                        <a:spcAft>
                          <a:spcPts val="0"/>
                        </a:spcAft>
                        <a:buClr>
                          <a:srgbClr val="000000"/>
                        </a:buClr>
                        <a:buSzPts val="1100"/>
                        <a:buFont typeface="Calibri"/>
                        <a:buNone/>
                      </a:pPr>
                      <a:r>
                        <a:rPr b="0" lang="en-US" sz="1100" u="none" cap="none" strike="noStrike">
                          <a:solidFill>
                            <a:srgbClr val="000000"/>
                          </a:solidFill>
                          <a:latin typeface="Calibri"/>
                          <a:ea typeface="Calibri"/>
                          <a:cs typeface="Calibri"/>
                          <a:sym typeface="Calibri"/>
                        </a:rPr>
                        <a:t>Nozzle Number</a:t>
                      </a:r>
                      <a:endParaRPr b="0" sz="1100" u="none" cap="none" strike="noStrike">
                        <a:solidFill>
                          <a:srgbClr val="000000"/>
                        </a:solidFill>
                        <a:latin typeface="Calibri"/>
                        <a:ea typeface="Calibri"/>
                        <a:cs typeface="Calibri"/>
                        <a:sym typeface="Calibri"/>
                      </a:endParaRPr>
                    </a:p>
                  </a:txBody>
                  <a:tcPr marT="12700" marB="45725" marR="12700" marL="127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spcBef>
                          <a:spcPts val="0"/>
                        </a:spcBef>
                        <a:spcAft>
                          <a:spcPts val="0"/>
                        </a:spcAft>
                        <a:buClr>
                          <a:srgbClr val="000000"/>
                        </a:buClr>
                        <a:buSzPts val="1100"/>
                        <a:buFont typeface="Calibri"/>
                        <a:buNone/>
                      </a:pPr>
                      <a:r>
                        <a:rPr b="0" lang="en-US" sz="1100" u="none" cap="none" strike="noStrike">
                          <a:solidFill>
                            <a:srgbClr val="000000"/>
                          </a:solidFill>
                          <a:latin typeface="Calibri"/>
                          <a:ea typeface="Calibri"/>
                          <a:cs typeface="Calibri"/>
                          <a:sym typeface="Calibri"/>
                        </a:rPr>
                        <a:t>4 Nozzles</a:t>
                      </a:r>
                      <a:endParaRPr b="0" sz="1100" u="none" cap="none" strike="noStrike">
                        <a:solidFill>
                          <a:srgbClr val="000000"/>
                        </a:solidFill>
                        <a:latin typeface="Calibri"/>
                        <a:ea typeface="Calibri"/>
                        <a:cs typeface="Calibri"/>
                        <a:sym typeface="Calibri"/>
                      </a:endParaRPr>
                    </a:p>
                  </a:txBody>
                  <a:tcPr marT="12700" marB="45725" marR="12700" marL="127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spcBef>
                          <a:spcPts val="0"/>
                        </a:spcBef>
                        <a:spcAft>
                          <a:spcPts val="0"/>
                        </a:spcAft>
                        <a:buClr>
                          <a:schemeClr val="dk1"/>
                        </a:buClr>
                        <a:buSzPts val="1100"/>
                        <a:buFont typeface="Calibri"/>
                        <a:buNone/>
                      </a:pPr>
                      <a:r>
                        <a:t/>
                      </a:r>
                      <a:endParaRPr b="0" sz="1100" u="none" cap="none" strike="noStrike">
                        <a:solidFill>
                          <a:srgbClr val="000000"/>
                        </a:solidFill>
                        <a:latin typeface="Calibri"/>
                        <a:ea typeface="Calibri"/>
                        <a:cs typeface="Calibri"/>
                        <a:sym typeface="Calibri"/>
                      </a:endParaRPr>
                    </a:p>
                  </a:txBody>
                  <a:tcPr marT="12700" marB="45725" marR="12700" marL="12700" anchor="ctr">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Clr>
                          <a:schemeClr val="dk1"/>
                        </a:buClr>
                        <a:buSzPts val="1100"/>
                        <a:buFont typeface="Calibri"/>
                        <a:buNone/>
                      </a:pPr>
                      <a:r>
                        <a:t/>
                      </a:r>
                      <a:endParaRPr b="0" sz="1100" u="none" cap="none" strike="noStrike">
                        <a:solidFill>
                          <a:srgbClr val="000000"/>
                        </a:solidFill>
                        <a:latin typeface="Calibri"/>
                        <a:ea typeface="Calibri"/>
                        <a:cs typeface="Calibri"/>
                        <a:sym typeface="Calibri"/>
                      </a:endParaRPr>
                    </a:p>
                  </a:txBody>
                  <a:tcPr marT="12700" marB="45725" marR="12700" marL="127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342900">
                <a:tc>
                  <a:txBody>
                    <a:bodyPr/>
                    <a:lstStyle/>
                    <a:p>
                      <a:pPr indent="0" lvl="0" marL="0" marR="0" rtl="0" algn="ctr">
                        <a:spcBef>
                          <a:spcPts val="0"/>
                        </a:spcBef>
                        <a:spcAft>
                          <a:spcPts val="0"/>
                        </a:spcAft>
                        <a:buClr>
                          <a:srgbClr val="000000"/>
                        </a:buClr>
                        <a:buSzPts val="1100"/>
                        <a:buFont typeface="Calibri"/>
                        <a:buNone/>
                      </a:pPr>
                      <a:r>
                        <a:rPr b="0" lang="en-US" sz="1100" u="none" cap="none" strike="noStrike">
                          <a:solidFill>
                            <a:srgbClr val="000000"/>
                          </a:solidFill>
                          <a:latin typeface="Calibri"/>
                          <a:ea typeface="Calibri"/>
                          <a:cs typeface="Calibri"/>
                          <a:sym typeface="Calibri"/>
                        </a:rPr>
                        <a:t>Maximum Velocity</a:t>
                      </a:r>
                      <a:endParaRPr b="0" sz="1100" u="none" cap="none" strike="noStrike">
                        <a:solidFill>
                          <a:srgbClr val="000000"/>
                        </a:solidFill>
                        <a:latin typeface="Calibri"/>
                        <a:ea typeface="Calibri"/>
                        <a:cs typeface="Calibri"/>
                        <a:sym typeface="Calibri"/>
                      </a:endParaRPr>
                    </a:p>
                  </a:txBody>
                  <a:tcPr marT="12700" marB="45725" marR="12700" marL="127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2CC"/>
                    </a:solidFill>
                  </a:tcPr>
                </a:tc>
                <a:tc>
                  <a:txBody>
                    <a:bodyPr/>
                    <a:lstStyle/>
                    <a:p>
                      <a:pPr indent="0" lvl="0" marL="0" marR="0" rtl="0" algn="ctr">
                        <a:spcBef>
                          <a:spcPts val="0"/>
                        </a:spcBef>
                        <a:spcAft>
                          <a:spcPts val="0"/>
                        </a:spcAft>
                        <a:buClr>
                          <a:srgbClr val="000000"/>
                        </a:buClr>
                        <a:buSzPts val="1100"/>
                        <a:buFont typeface="Calibri"/>
                        <a:buNone/>
                      </a:pPr>
                      <a:r>
                        <a:rPr b="0" lang="en-US" sz="1100" u="none" cap="none" strike="noStrike">
                          <a:solidFill>
                            <a:srgbClr val="000000"/>
                          </a:solidFill>
                          <a:latin typeface="Calibri"/>
                          <a:ea typeface="Calibri"/>
                          <a:cs typeface="Calibri"/>
                          <a:sym typeface="Calibri"/>
                        </a:rPr>
                        <a:t>3.6L/min</a:t>
                      </a:r>
                      <a:endParaRPr b="0" sz="1100" u="none" cap="none" strike="noStrike">
                        <a:solidFill>
                          <a:srgbClr val="000000"/>
                        </a:solidFill>
                        <a:latin typeface="Calibri"/>
                        <a:ea typeface="Calibri"/>
                        <a:cs typeface="Calibri"/>
                        <a:sym typeface="Calibri"/>
                      </a:endParaRPr>
                    </a:p>
                  </a:txBody>
                  <a:tcPr marT="12700" marB="45725" marR="12700" marL="127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2CC"/>
                    </a:solidFill>
                  </a:tcPr>
                </a:tc>
                <a:tc>
                  <a:txBody>
                    <a:bodyPr/>
                    <a:lstStyle/>
                    <a:p>
                      <a:pPr indent="0" lvl="0" marL="0" marR="0" rtl="0" algn="ctr">
                        <a:spcBef>
                          <a:spcPts val="0"/>
                        </a:spcBef>
                        <a:spcAft>
                          <a:spcPts val="0"/>
                        </a:spcAft>
                        <a:buClr>
                          <a:schemeClr val="dk1"/>
                        </a:buClr>
                        <a:buSzPts val="1100"/>
                        <a:buFont typeface="Calibri"/>
                        <a:buNone/>
                      </a:pPr>
                      <a:r>
                        <a:t/>
                      </a:r>
                      <a:endParaRPr b="0" sz="1100" u="none" cap="none" strike="noStrike">
                        <a:solidFill>
                          <a:srgbClr val="000000"/>
                        </a:solidFill>
                        <a:latin typeface="Calibri"/>
                        <a:ea typeface="Calibri"/>
                        <a:cs typeface="Calibri"/>
                        <a:sym typeface="Calibri"/>
                      </a:endParaRPr>
                    </a:p>
                  </a:txBody>
                  <a:tcPr marT="12700" marB="45725" marR="12700" marL="12700" anchor="ctr">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Clr>
                          <a:schemeClr val="dk1"/>
                        </a:buClr>
                        <a:buSzPts val="1100"/>
                        <a:buFont typeface="Calibri"/>
                        <a:buNone/>
                      </a:pPr>
                      <a:r>
                        <a:t/>
                      </a:r>
                      <a:endParaRPr b="0" sz="1100" u="none" cap="none" strike="noStrike">
                        <a:solidFill>
                          <a:srgbClr val="000000"/>
                        </a:solidFill>
                        <a:latin typeface="Calibri"/>
                        <a:ea typeface="Calibri"/>
                        <a:cs typeface="Calibri"/>
                        <a:sym typeface="Calibri"/>
                      </a:endParaRPr>
                    </a:p>
                  </a:txBody>
                  <a:tcPr marT="12700" marB="45725" marR="12700" marL="127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218" name="Shape 218"/>
        <p:cNvGrpSpPr/>
        <p:nvPr/>
      </p:nvGrpSpPr>
      <p:grpSpPr>
        <a:xfrm>
          <a:off x="0" y="0"/>
          <a:ext cx="0" cy="0"/>
          <a:chOff x="0" y="0"/>
          <a:chExt cx="0" cy="0"/>
        </a:xfrm>
      </p:grpSpPr>
      <p:pic>
        <p:nvPicPr>
          <p:cNvPr descr="透明logo" id="219" name="Google Shape;219;p11"/>
          <p:cNvPicPr preferRelativeResize="0"/>
          <p:nvPr/>
        </p:nvPicPr>
        <p:blipFill rotWithShape="1">
          <a:blip r:embed="rId3">
            <a:alphaModFix/>
          </a:blip>
          <a:srcRect b="0" l="0" r="0" t="0"/>
          <a:stretch/>
        </p:blipFill>
        <p:spPr>
          <a:xfrm>
            <a:off x="382270" y="221615"/>
            <a:ext cx="478155" cy="480060"/>
          </a:xfrm>
          <a:prstGeom prst="rect">
            <a:avLst/>
          </a:prstGeom>
          <a:noFill/>
          <a:ln>
            <a:noFill/>
          </a:ln>
        </p:spPr>
      </p:pic>
      <p:grpSp>
        <p:nvGrpSpPr>
          <p:cNvPr descr="7b0a202020202274657874626f78223a20227b5c2263617465676f72795f69645c223a31303333382c5c2269645c223a32303334303537357d220a7d0a" id="220" name="Google Shape;220;p11"/>
          <p:cNvGrpSpPr/>
          <p:nvPr/>
        </p:nvGrpSpPr>
        <p:grpSpPr>
          <a:xfrm>
            <a:off x="85090" y="116205"/>
            <a:ext cx="2548890" cy="718185"/>
            <a:chOff x="3930" y="1338"/>
            <a:chExt cx="8414" cy="5487"/>
          </a:xfrm>
        </p:grpSpPr>
        <p:pic>
          <p:nvPicPr>
            <p:cNvPr id="221" name="Google Shape;221;p11"/>
            <p:cNvPicPr preferRelativeResize="0"/>
            <p:nvPr/>
          </p:nvPicPr>
          <p:blipFill rotWithShape="1">
            <a:blip r:embed="rId4">
              <a:alphaModFix/>
            </a:blip>
            <a:srcRect b="0" l="0" r="0" t="0"/>
            <a:stretch/>
          </p:blipFill>
          <p:spPr>
            <a:xfrm>
              <a:off x="3930" y="1338"/>
              <a:ext cx="8414" cy="5487"/>
            </a:xfrm>
            <a:prstGeom prst="rect">
              <a:avLst/>
            </a:prstGeom>
            <a:noFill/>
            <a:ln>
              <a:noFill/>
            </a:ln>
          </p:spPr>
        </p:pic>
        <p:sp>
          <p:nvSpPr>
            <p:cNvPr id="222" name="Google Shape;222;p11"/>
            <p:cNvSpPr txBox="1"/>
            <p:nvPr/>
          </p:nvSpPr>
          <p:spPr>
            <a:xfrm>
              <a:off x="6882" y="2143"/>
              <a:ext cx="4652" cy="398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rgbClr val="056AFA"/>
                  </a:solidFill>
                  <a:latin typeface="Arial"/>
                  <a:ea typeface="Arial"/>
                  <a:cs typeface="Arial"/>
                  <a:sym typeface="Arial"/>
                </a:rPr>
                <a:t> T          Series</a:t>
              </a:r>
              <a:endParaRPr sz="1400">
                <a:solidFill>
                  <a:srgbClr val="056AFA"/>
                </a:solidFill>
                <a:latin typeface="Arial"/>
                <a:ea typeface="Arial"/>
                <a:cs typeface="Arial"/>
                <a:sym typeface="Arial"/>
              </a:endParaRPr>
            </a:p>
          </p:txBody>
        </p:sp>
      </p:grpSp>
      <p:pic>
        <p:nvPicPr>
          <p:cNvPr descr="1" id="223" name="Google Shape;223;p11"/>
          <p:cNvPicPr preferRelativeResize="0"/>
          <p:nvPr/>
        </p:nvPicPr>
        <p:blipFill rotWithShape="1">
          <a:blip r:embed="rId5">
            <a:alphaModFix/>
          </a:blip>
          <a:srcRect b="0" l="0" r="0" t="0"/>
          <a:stretch/>
        </p:blipFill>
        <p:spPr>
          <a:xfrm>
            <a:off x="10916285" y="6021705"/>
            <a:ext cx="1056640" cy="560705"/>
          </a:xfrm>
          <a:prstGeom prst="rect">
            <a:avLst/>
          </a:prstGeom>
          <a:noFill/>
          <a:ln>
            <a:noFill/>
          </a:ln>
        </p:spPr>
      </p:pic>
      <p:sp>
        <p:nvSpPr>
          <p:cNvPr id="224" name="Google Shape;224;p11"/>
          <p:cNvSpPr txBox="1"/>
          <p:nvPr/>
        </p:nvSpPr>
        <p:spPr>
          <a:xfrm>
            <a:off x="4602480" y="834390"/>
            <a:ext cx="2091055" cy="52197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800">
                <a:solidFill>
                  <a:schemeClr val="accent1"/>
                </a:solidFill>
                <a:latin typeface="Calibri"/>
                <a:ea typeface="Calibri"/>
                <a:cs typeface="Calibri"/>
                <a:sym typeface="Calibri"/>
              </a:rPr>
              <a:t>T12/T16</a:t>
            </a:r>
            <a:endParaRPr b="1" sz="2800">
              <a:solidFill>
                <a:schemeClr val="accent1"/>
              </a:solidFill>
              <a:latin typeface="Calibri"/>
              <a:ea typeface="Calibri"/>
              <a:cs typeface="Calibri"/>
              <a:sym typeface="Calibri"/>
            </a:endParaRPr>
          </a:p>
        </p:txBody>
      </p:sp>
      <p:sp>
        <p:nvSpPr>
          <p:cNvPr id="225" name="Google Shape;225;p11"/>
          <p:cNvSpPr/>
          <p:nvPr/>
        </p:nvSpPr>
        <p:spPr>
          <a:xfrm>
            <a:off x="-635" y="6742430"/>
            <a:ext cx="12192635" cy="116840"/>
          </a:xfrm>
          <a:prstGeom prst="rect">
            <a:avLst/>
          </a:prstGeom>
          <a:solidFill>
            <a:srgbClr val="2E75B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aphicFrame>
        <p:nvGraphicFramePr>
          <p:cNvPr id="226" name="Google Shape;226;p11"/>
          <p:cNvGraphicFramePr/>
          <p:nvPr/>
        </p:nvGraphicFramePr>
        <p:xfrm>
          <a:off x="1648778" y="1423226"/>
          <a:ext cx="3000000" cy="3000000"/>
        </p:xfrm>
        <a:graphic>
          <a:graphicData uri="http://schemas.openxmlformats.org/drawingml/2006/table">
            <a:tbl>
              <a:tblPr bandRow="1" firstRow="1">
                <a:noFill/>
                <a:tableStyleId>{EF7375D3-D2E6-430A-B343-5292F8F3A762}</a:tableStyleId>
              </a:tblPr>
              <a:tblGrid>
                <a:gridCol w="1894850"/>
                <a:gridCol w="2038975"/>
                <a:gridCol w="1703075"/>
                <a:gridCol w="2730500"/>
              </a:tblGrid>
              <a:tr h="314325">
                <a:tc gridSpan="2">
                  <a:txBody>
                    <a:bodyPr/>
                    <a:lstStyle/>
                    <a:p>
                      <a:pPr indent="0" lvl="0" marL="0" marR="0" rtl="0" algn="ctr">
                        <a:spcBef>
                          <a:spcPts val="0"/>
                        </a:spcBef>
                        <a:spcAft>
                          <a:spcPts val="0"/>
                        </a:spcAft>
                        <a:buClr>
                          <a:srgbClr val="000000"/>
                        </a:buClr>
                        <a:buSzPts val="1000"/>
                        <a:buFont typeface="Calibri"/>
                        <a:buNone/>
                      </a:pPr>
                      <a:r>
                        <a:rPr b="0" lang="en-US" sz="1000" u="none" cap="none" strike="noStrike">
                          <a:solidFill>
                            <a:srgbClr val="000000"/>
                          </a:solidFill>
                          <a:latin typeface="Calibri"/>
                          <a:ea typeface="Calibri"/>
                          <a:cs typeface="Calibri"/>
                          <a:sym typeface="Calibri"/>
                        </a:rPr>
                        <a:t>Basic parameters</a:t>
                      </a:r>
                      <a:endParaRPr b="0" sz="1000" u="none" cap="none" strike="noStrike">
                        <a:solidFill>
                          <a:srgbClr val="000000"/>
                        </a:solidFill>
                        <a:latin typeface="Calibri"/>
                        <a:ea typeface="Calibri"/>
                        <a:cs typeface="Calibri"/>
                        <a:sym typeface="Calibri"/>
                      </a:endParaRPr>
                    </a:p>
                  </a:txBody>
                  <a:tcPr marT="12700" marB="45725" marR="12700" marL="127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2CC"/>
                    </a:solidFill>
                  </a:tcPr>
                </a:tc>
                <a:tc hMerge="1"/>
                <a:tc gridSpan="2">
                  <a:txBody>
                    <a:bodyPr/>
                    <a:lstStyle/>
                    <a:p>
                      <a:pPr indent="0" lvl="0" marL="0" marR="0" rtl="0" algn="ctr">
                        <a:spcBef>
                          <a:spcPts val="0"/>
                        </a:spcBef>
                        <a:spcAft>
                          <a:spcPts val="0"/>
                        </a:spcAft>
                        <a:buClr>
                          <a:srgbClr val="000000"/>
                        </a:buClr>
                        <a:buSzPts val="1000"/>
                        <a:buFont typeface="Calibri"/>
                        <a:buNone/>
                      </a:pPr>
                      <a:r>
                        <a:rPr b="0" lang="en-US" sz="1000" u="none" cap="none" strike="noStrike">
                          <a:solidFill>
                            <a:srgbClr val="000000"/>
                          </a:solidFill>
                          <a:latin typeface="Calibri"/>
                          <a:ea typeface="Calibri"/>
                          <a:cs typeface="Calibri"/>
                          <a:sym typeface="Calibri"/>
                        </a:rPr>
                        <a:t>Flight parameters</a:t>
                      </a:r>
                      <a:endParaRPr b="0" sz="1000" u="none" cap="none" strike="noStrike">
                        <a:solidFill>
                          <a:srgbClr val="000000"/>
                        </a:solidFill>
                        <a:latin typeface="Calibri"/>
                        <a:ea typeface="Calibri"/>
                        <a:cs typeface="Calibri"/>
                        <a:sym typeface="Calibri"/>
                      </a:endParaRPr>
                    </a:p>
                  </a:txBody>
                  <a:tcPr marT="12700" marB="45725" marR="12700" marL="127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2CC"/>
                    </a:solidFill>
                  </a:tcPr>
                </a:tc>
                <a:tc hMerge="1"/>
              </a:tr>
              <a:tr h="313700">
                <a:tc>
                  <a:txBody>
                    <a:bodyPr/>
                    <a:lstStyle/>
                    <a:p>
                      <a:pPr indent="0" lvl="0" marL="0" marR="0" rtl="0" algn="ctr">
                        <a:spcBef>
                          <a:spcPts val="0"/>
                        </a:spcBef>
                        <a:spcAft>
                          <a:spcPts val="0"/>
                        </a:spcAft>
                        <a:buClr>
                          <a:srgbClr val="000000"/>
                        </a:buClr>
                        <a:buSzPts val="1000"/>
                        <a:buFont typeface="Calibri"/>
                        <a:buNone/>
                      </a:pPr>
                      <a:r>
                        <a:rPr b="0" lang="en-US" sz="1000" u="none" cap="none" strike="noStrike">
                          <a:solidFill>
                            <a:srgbClr val="000000"/>
                          </a:solidFill>
                          <a:latin typeface="Calibri"/>
                          <a:ea typeface="Calibri"/>
                          <a:cs typeface="Calibri"/>
                          <a:sym typeface="Calibri"/>
                        </a:rPr>
                        <a:t>Wheelbase</a:t>
                      </a:r>
                      <a:endParaRPr b="0" sz="1000" u="none" cap="none" strike="noStrike">
                        <a:solidFill>
                          <a:srgbClr val="000000"/>
                        </a:solidFill>
                        <a:latin typeface="Calibri"/>
                        <a:ea typeface="Calibri"/>
                        <a:cs typeface="Calibri"/>
                        <a:sym typeface="Calibri"/>
                      </a:endParaRPr>
                    </a:p>
                  </a:txBody>
                  <a:tcPr marT="12700" marB="45725" marR="12700" marL="127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spcBef>
                          <a:spcPts val="0"/>
                        </a:spcBef>
                        <a:spcAft>
                          <a:spcPts val="0"/>
                        </a:spcAft>
                        <a:buClr>
                          <a:srgbClr val="000000"/>
                        </a:buClr>
                        <a:buSzPts val="1000"/>
                        <a:buFont typeface="Calibri"/>
                        <a:buNone/>
                      </a:pPr>
                      <a:r>
                        <a:rPr b="0" lang="en-US" sz="1000" u="none" cap="none" strike="noStrike">
                          <a:solidFill>
                            <a:srgbClr val="000000"/>
                          </a:solidFill>
                          <a:latin typeface="Calibri"/>
                          <a:ea typeface="Calibri"/>
                          <a:cs typeface="Calibri"/>
                          <a:sym typeface="Calibri"/>
                        </a:rPr>
                        <a:t>1680mm</a:t>
                      </a:r>
                      <a:endParaRPr b="0" sz="1000" u="none" cap="none" strike="noStrike">
                        <a:solidFill>
                          <a:srgbClr val="000000"/>
                        </a:solidFill>
                        <a:latin typeface="Calibri"/>
                        <a:ea typeface="Calibri"/>
                        <a:cs typeface="Calibri"/>
                        <a:sym typeface="Calibri"/>
                      </a:endParaRPr>
                    </a:p>
                  </a:txBody>
                  <a:tcPr marT="12700" marB="45725" marR="12700" marL="127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rowSpan="2">
                  <a:txBody>
                    <a:bodyPr/>
                    <a:lstStyle/>
                    <a:p>
                      <a:pPr indent="0" lvl="0" marL="0" marR="0" rtl="0" algn="ctr">
                        <a:spcBef>
                          <a:spcPts val="0"/>
                        </a:spcBef>
                        <a:spcAft>
                          <a:spcPts val="0"/>
                        </a:spcAft>
                        <a:buClr>
                          <a:srgbClr val="000000"/>
                        </a:buClr>
                        <a:buSzPts val="1000"/>
                        <a:buFont typeface="Calibri"/>
                        <a:buNone/>
                      </a:pPr>
                      <a:r>
                        <a:rPr b="0" lang="en-US" sz="1000" u="none" cap="none" strike="noStrike">
                          <a:solidFill>
                            <a:srgbClr val="000000"/>
                          </a:solidFill>
                          <a:latin typeface="Calibri"/>
                          <a:ea typeface="Calibri"/>
                          <a:cs typeface="Calibri"/>
                          <a:sym typeface="Calibri"/>
                        </a:rPr>
                        <a:t>Hover Time                           (Maximum Operating Power)</a:t>
                      </a:r>
                      <a:endParaRPr b="0" sz="1000" u="none" cap="none" strike="noStrike">
                        <a:solidFill>
                          <a:srgbClr val="000000"/>
                        </a:solidFill>
                        <a:latin typeface="Calibri"/>
                        <a:ea typeface="Calibri"/>
                        <a:cs typeface="Calibri"/>
                        <a:sym typeface="Calibri"/>
                      </a:endParaRPr>
                    </a:p>
                  </a:txBody>
                  <a:tcPr marT="12700" marB="45725" marR="12700" marL="127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spcBef>
                          <a:spcPts val="0"/>
                        </a:spcBef>
                        <a:spcAft>
                          <a:spcPts val="0"/>
                        </a:spcAft>
                        <a:buClr>
                          <a:srgbClr val="000000"/>
                        </a:buClr>
                        <a:buSzPts val="1000"/>
                        <a:buFont typeface="Calibri"/>
                        <a:buNone/>
                      </a:pPr>
                      <a:r>
                        <a:rPr b="0" lang="en-US" sz="1000" u="none" cap="none" strike="noStrike">
                          <a:solidFill>
                            <a:srgbClr val="000000"/>
                          </a:solidFill>
                          <a:latin typeface="Calibri"/>
                          <a:ea typeface="Calibri"/>
                          <a:cs typeface="Calibri"/>
                          <a:sym typeface="Calibri"/>
                        </a:rPr>
                        <a:t>&gt;20min(Unloaded)</a:t>
                      </a:r>
                      <a:endParaRPr b="0" sz="1000" u="none" cap="none" strike="noStrike">
                        <a:solidFill>
                          <a:srgbClr val="000000"/>
                        </a:solidFill>
                        <a:latin typeface="Calibri"/>
                        <a:ea typeface="Calibri"/>
                        <a:cs typeface="Calibri"/>
                        <a:sym typeface="Calibri"/>
                      </a:endParaRPr>
                    </a:p>
                  </a:txBody>
                  <a:tcPr marT="12700" marB="45725" marR="12700" marL="127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14325">
                <a:tc>
                  <a:txBody>
                    <a:bodyPr/>
                    <a:lstStyle/>
                    <a:p>
                      <a:pPr indent="0" lvl="0" marL="0" marR="0" rtl="0" algn="ctr">
                        <a:spcBef>
                          <a:spcPts val="0"/>
                        </a:spcBef>
                        <a:spcAft>
                          <a:spcPts val="0"/>
                        </a:spcAft>
                        <a:buClr>
                          <a:srgbClr val="000000"/>
                        </a:buClr>
                        <a:buSzPts val="1000"/>
                        <a:buFont typeface="Calibri"/>
                        <a:buNone/>
                      </a:pPr>
                      <a:r>
                        <a:rPr b="0" lang="en-US" sz="1000" u="none" cap="none" strike="noStrike">
                          <a:solidFill>
                            <a:srgbClr val="000000"/>
                          </a:solidFill>
                          <a:latin typeface="Calibri"/>
                          <a:ea typeface="Calibri"/>
                          <a:cs typeface="Calibri"/>
                          <a:sym typeface="Calibri"/>
                        </a:rPr>
                        <a:t>Dimension Unfolded</a:t>
                      </a:r>
                      <a:endParaRPr b="0" sz="1000" u="none" cap="none" strike="noStrike">
                        <a:solidFill>
                          <a:srgbClr val="000000"/>
                        </a:solidFill>
                        <a:latin typeface="Calibri"/>
                        <a:ea typeface="Calibri"/>
                        <a:cs typeface="Calibri"/>
                        <a:sym typeface="Calibri"/>
                      </a:endParaRPr>
                    </a:p>
                  </a:txBody>
                  <a:tcPr marT="12700" marB="45725" marR="12700" marL="127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spcBef>
                          <a:spcPts val="0"/>
                        </a:spcBef>
                        <a:spcAft>
                          <a:spcPts val="0"/>
                        </a:spcAft>
                        <a:buClr>
                          <a:srgbClr val="000000"/>
                        </a:buClr>
                        <a:buSzPts val="1000"/>
                        <a:buFont typeface="Calibri"/>
                        <a:buNone/>
                      </a:pPr>
                      <a:r>
                        <a:rPr b="0" lang="en-US" sz="1000" u="none" cap="none" strike="noStrike">
                          <a:solidFill>
                            <a:srgbClr val="000000"/>
                          </a:solidFill>
                          <a:latin typeface="Calibri"/>
                          <a:ea typeface="Calibri"/>
                          <a:cs typeface="Calibri"/>
                          <a:sym typeface="Calibri"/>
                        </a:rPr>
                        <a:t>1282*1282*528mm</a:t>
                      </a:r>
                      <a:endParaRPr b="0" sz="1000" u="none" cap="none" strike="noStrike">
                        <a:solidFill>
                          <a:srgbClr val="000000"/>
                        </a:solidFill>
                        <a:latin typeface="Calibri"/>
                        <a:ea typeface="Calibri"/>
                        <a:cs typeface="Calibri"/>
                        <a:sym typeface="Calibri"/>
                      </a:endParaRPr>
                    </a:p>
                  </a:txBody>
                  <a:tcPr marT="12700" marB="45725" marR="12700" marL="127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vMerge="1"/>
                <a:tc>
                  <a:txBody>
                    <a:bodyPr/>
                    <a:lstStyle/>
                    <a:p>
                      <a:pPr indent="0" lvl="0" marL="0" marR="0" rtl="0" algn="ctr">
                        <a:spcBef>
                          <a:spcPts val="0"/>
                        </a:spcBef>
                        <a:spcAft>
                          <a:spcPts val="0"/>
                        </a:spcAft>
                        <a:buClr>
                          <a:srgbClr val="000000"/>
                        </a:buClr>
                        <a:buSzPts val="1000"/>
                        <a:buFont typeface="Calibri"/>
                        <a:buNone/>
                      </a:pPr>
                      <a:r>
                        <a:rPr b="0" lang="en-US" sz="1000" u="none" cap="none" strike="noStrike">
                          <a:solidFill>
                            <a:srgbClr val="000000"/>
                          </a:solidFill>
                          <a:latin typeface="Calibri"/>
                          <a:ea typeface="Calibri"/>
                          <a:cs typeface="Calibri"/>
                          <a:sym typeface="Calibri"/>
                        </a:rPr>
                        <a:t>&gt;10min(Loaded)</a:t>
                      </a:r>
                      <a:endParaRPr b="0" sz="1000" u="none" cap="none" strike="noStrike">
                        <a:solidFill>
                          <a:srgbClr val="000000"/>
                        </a:solidFill>
                        <a:latin typeface="Calibri"/>
                        <a:ea typeface="Calibri"/>
                        <a:cs typeface="Calibri"/>
                        <a:sym typeface="Calibri"/>
                      </a:endParaRPr>
                    </a:p>
                  </a:txBody>
                  <a:tcPr marT="12700" marB="45725" marR="12700" marL="127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14325">
                <a:tc>
                  <a:txBody>
                    <a:bodyPr/>
                    <a:lstStyle/>
                    <a:p>
                      <a:pPr indent="0" lvl="0" marL="0" marR="0" rtl="0" algn="ctr">
                        <a:spcBef>
                          <a:spcPts val="0"/>
                        </a:spcBef>
                        <a:spcAft>
                          <a:spcPts val="0"/>
                        </a:spcAft>
                        <a:buClr>
                          <a:srgbClr val="000000"/>
                        </a:buClr>
                        <a:buSzPts val="1000"/>
                        <a:buFont typeface="Calibri"/>
                        <a:buNone/>
                      </a:pPr>
                      <a:r>
                        <a:rPr b="0" lang="en-US" sz="1000" u="none" cap="none" strike="noStrike">
                          <a:solidFill>
                            <a:srgbClr val="000000"/>
                          </a:solidFill>
                          <a:latin typeface="Calibri"/>
                          <a:ea typeface="Calibri"/>
                          <a:cs typeface="Calibri"/>
                          <a:sym typeface="Calibri"/>
                        </a:rPr>
                        <a:t>Dimension Folded </a:t>
                      </a:r>
                      <a:endParaRPr b="0" sz="1000" u="none" cap="none" strike="noStrike">
                        <a:solidFill>
                          <a:srgbClr val="000000"/>
                        </a:solidFill>
                        <a:latin typeface="Calibri"/>
                        <a:ea typeface="Calibri"/>
                        <a:cs typeface="Calibri"/>
                        <a:sym typeface="Calibri"/>
                      </a:endParaRPr>
                    </a:p>
                  </a:txBody>
                  <a:tcPr marT="12700" marB="45725" marR="12700" marL="127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2CC"/>
                    </a:solidFill>
                  </a:tcPr>
                </a:tc>
                <a:tc>
                  <a:txBody>
                    <a:bodyPr/>
                    <a:lstStyle/>
                    <a:p>
                      <a:pPr indent="0" lvl="0" marL="0" marR="0" rtl="0" algn="ctr">
                        <a:spcBef>
                          <a:spcPts val="0"/>
                        </a:spcBef>
                        <a:spcAft>
                          <a:spcPts val="0"/>
                        </a:spcAft>
                        <a:buClr>
                          <a:srgbClr val="000000"/>
                        </a:buClr>
                        <a:buSzPts val="1000"/>
                        <a:buFont typeface="Calibri"/>
                        <a:buNone/>
                      </a:pPr>
                      <a:r>
                        <a:rPr b="0" lang="en-US" sz="1000" u="none" cap="none" strike="noStrike">
                          <a:solidFill>
                            <a:srgbClr val="000000"/>
                          </a:solidFill>
                          <a:latin typeface="Calibri"/>
                          <a:ea typeface="Calibri"/>
                          <a:cs typeface="Calibri"/>
                          <a:sym typeface="Calibri"/>
                        </a:rPr>
                        <a:t>691*691*528mm</a:t>
                      </a:r>
                      <a:endParaRPr b="0" sz="1000" u="none" cap="none" strike="noStrike">
                        <a:solidFill>
                          <a:srgbClr val="000000"/>
                        </a:solidFill>
                        <a:latin typeface="Calibri"/>
                        <a:ea typeface="Calibri"/>
                        <a:cs typeface="Calibri"/>
                        <a:sym typeface="Calibri"/>
                      </a:endParaRPr>
                    </a:p>
                  </a:txBody>
                  <a:tcPr marT="12700" marB="45725" marR="12700" marL="127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2CC"/>
                    </a:solidFill>
                  </a:tcPr>
                </a:tc>
                <a:tc>
                  <a:txBody>
                    <a:bodyPr/>
                    <a:lstStyle/>
                    <a:p>
                      <a:pPr indent="0" lvl="0" marL="0" marR="0" rtl="0" algn="ctr">
                        <a:spcBef>
                          <a:spcPts val="0"/>
                        </a:spcBef>
                        <a:spcAft>
                          <a:spcPts val="0"/>
                        </a:spcAft>
                        <a:buClr>
                          <a:srgbClr val="000000"/>
                        </a:buClr>
                        <a:buSzPts val="1000"/>
                        <a:buFont typeface="Calibri"/>
                        <a:buNone/>
                      </a:pPr>
                      <a:r>
                        <a:rPr b="0" lang="en-US" sz="1000" u="none" cap="none" strike="noStrike">
                          <a:solidFill>
                            <a:srgbClr val="000000"/>
                          </a:solidFill>
                          <a:latin typeface="Calibri"/>
                          <a:ea typeface="Calibri"/>
                          <a:cs typeface="Calibri"/>
                          <a:sym typeface="Calibri"/>
                        </a:rPr>
                        <a:t>Height of Homework</a:t>
                      </a:r>
                      <a:endParaRPr b="0" sz="1000" u="none" cap="none" strike="noStrike">
                        <a:solidFill>
                          <a:srgbClr val="000000"/>
                        </a:solidFill>
                        <a:latin typeface="Calibri"/>
                        <a:ea typeface="Calibri"/>
                        <a:cs typeface="Calibri"/>
                        <a:sym typeface="Calibri"/>
                      </a:endParaRPr>
                    </a:p>
                  </a:txBody>
                  <a:tcPr marT="12700" marB="45725" marR="12700" marL="127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2CC"/>
                    </a:solidFill>
                  </a:tcPr>
                </a:tc>
                <a:tc>
                  <a:txBody>
                    <a:bodyPr/>
                    <a:lstStyle/>
                    <a:p>
                      <a:pPr indent="0" lvl="0" marL="0" marR="0" rtl="0" algn="ctr">
                        <a:spcBef>
                          <a:spcPts val="0"/>
                        </a:spcBef>
                        <a:spcAft>
                          <a:spcPts val="0"/>
                        </a:spcAft>
                        <a:buClr>
                          <a:srgbClr val="000000"/>
                        </a:buClr>
                        <a:buSzPts val="1000"/>
                        <a:buFont typeface="Calibri"/>
                        <a:buNone/>
                      </a:pPr>
                      <a:r>
                        <a:rPr b="0" lang="en-US" sz="1000" u="none" cap="none" strike="noStrike">
                          <a:solidFill>
                            <a:srgbClr val="000000"/>
                          </a:solidFill>
                          <a:latin typeface="Calibri"/>
                          <a:ea typeface="Calibri"/>
                          <a:cs typeface="Calibri"/>
                          <a:sym typeface="Calibri"/>
                        </a:rPr>
                        <a:t>1.5m-3m</a:t>
                      </a:r>
                      <a:endParaRPr b="0" sz="1000" u="none" cap="none" strike="noStrike">
                        <a:solidFill>
                          <a:srgbClr val="000000"/>
                        </a:solidFill>
                        <a:latin typeface="Calibri"/>
                        <a:ea typeface="Calibri"/>
                        <a:cs typeface="Calibri"/>
                        <a:sym typeface="Calibri"/>
                      </a:endParaRPr>
                    </a:p>
                  </a:txBody>
                  <a:tcPr marT="12700" marB="45725" marR="12700" marL="127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2CC"/>
                    </a:solidFill>
                  </a:tcPr>
                </a:tc>
              </a:tr>
              <a:tr h="346075">
                <a:tc>
                  <a:txBody>
                    <a:bodyPr/>
                    <a:lstStyle/>
                    <a:p>
                      <a:pPr indent="0" lvl="0" marL="0" marR="0" rtl="0" algn="ctr">
                        <a:spcBef>
                          <a:spcPts val="0"/>
                        </a:spcBef>
                        <a:spcAft>
                          <a:spcPts val="0"/>
                        </a:spcAft>
                        <a:buClr>
                          <a:srgbClr val="000000"/>
                        </a:buClr>
                        <a:buSzPts val="1000"/>
                        <a:buFont typeface="Calibri"/>
                        <a:buNone/>
                      </a:pPr>
                      <a:r>
                        <a:rPr b="0" lang="en-US" sz="1000" u="none" cap="none" strike="noStrike">
                          <a:solidFill>
                            <a:srgbClr val="000000"/>
                          </a:solidFill>
                          <a:latin typeface="Calibri"/>
                          <a:ea typeface="Calibri"/>
                          <a:cs typeface="Calibri"/>
                          <a:sym typeface="Calibri"/>
                        </a:rPr>
                        <a:t>Width of Spray</a:t>
                      </a:r>
                      <a:endParaRPr b="0" sz="1000" u="none" cap="none" strike="noStrike">
                        <a:solidFill>
                          <a:srgbClr val="000000"/>
                        </a:solidFill>
                        <a:latin typeface="Calibri"/>
                        <a:ea typeface="Calibri"/>
                        <a:cs typeface="Calibri"/>
                        <a:sym typeface="Calibri"/>
                      </a:endParaRPr>
                    </a:p>
                  </a:txBody>
                  <a:tcPr marT="12700" marB="45725" marR="12700" marL="127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spcBef>
                          <a:spcPts val="0"/>
                        </a:spcBef>
                        <a:spcAft>
                          <a:spcPts val="0"/>
                        </a:spcAft>
                        <a:buClr>
                          <a:srgbClr val="000000"/>
                        </a:buClr>
                        <a:buSzPts val="1000"/>
                        <a:buFont typeface="Calibri"/>
                        <a:buNone/>
                      </a:pPr>
                      <a:r>
                        <a:rPr b="0" lang="en-US" sz="1000" u="none" cap="none" strike="noStrike">
                          <a:solidFill>
                            <a:srgbClr val="000000"/>
                          </a:solidFill>
                          <a:latin typeface="Calibri"/>
                          <a:ea typeface="Calibri"/>
                          <a:cs typeface="Calibri"/>
                          <a:sym typeface="Calibri"/>
                        </a:rPr>
                        <a:t>4.5-6m                                          (Different Crops)</a:t>
                      </a:r>
                      <a:endParaRPr b="0" sz="1000" u="none" cap="none" strike="noStrike">
                        <a:solidFill>
                          <a:srgbClr val="000000"/>
                        </a:solidFill>
                        <a:latin typeface="Calibri"/>
                        <a:ea typeface="Calibri"/>
                        <a:cs typeface="Calibri"/>
                        <a:sym typeface="Calibri"/>
                      </a:endParaRPr>
                    </a:p>
                  </a:txBody>
                  <a:tcPr marT="12700" marB="45725" marR="12700" marL="127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spcBef>
                          <a:spcPts val="0"/>
                        </a:spcBef>
                        <a:spcAft>
                          <a:spcPts val="0"/>
                        </a:spcAft>
                        <a:buClr>
                          <a:srgbClr val="000000"/>
                        </a:buClr>
                        <a:buSzPts val="1000"/>
                        <a:buFont typeface="Calibri"/>
                        <a:buNone/>
                      </a:pPr>
                      <a:r>
                        <a:rPr b="0" lang="en-US" sz="1000" u="none" cap="none" strike="noStrike">
                          <a:solidFill>
                            <a:srgbClr val="000000"/>
                          </a:solidFill>
                          <a:latin typeface="Calibri"/>
                          <a:ea typeface="Calibri"/>
                          <a:cs typeface="Calibri"/>
                          <a:sym typeface="Calibri"/>
                        </a:rPr>
                        <a:t>Maximum Flight Speed</a:t>
                      </a:r>
                      <a:endParaRPr b="0" sz="1000" u="none" cap="none" strike="noStrike">
                        <a:solidFill>
                          <a:srgbClr val="000000"/>
                        </a:solidFill>
                        <a:latin typeface="Calibri"/>
                        <a:ea typeface="Calibri"/>
                        <a:cs typeface="Calibri"/>
                        <a:sym typeface="Calibri"/>
                      </a:endParaRPr>
                    </a:p>
                  </a:txBody>
                  <a:tcPr marT="12700" marB="45725" marR="12700" marL="127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spcBef>
                          <a:spcPts val="0"/>
                        </a:spcBef>
                        <a:spcAft>
                          <a:spcPts val="0"/>
                        </a:spcAft>
                        <a:buClr>
                          <a:srgbClr val="000000"/>
                        </a:buClr>
                        <a:buSzPts val="1000"/>
                        <a:buFont typeface="Calibri"/>
                        <a:buNone/>
                      </a:pPr>
                      <a:r>
                        <a:rPr b="0" lang="en-US" sz="1000" u="none" cap="none" strike="noStrike">
                          <a:solidFill>
                            <a:srgbClr val="000000"/>
                          </a:solidFill>
                          <a:latin typeface="Calibri"/>
                          <a:ea typeface="Calibri"/>
                          <a:cs typeface="Calibri"/>
                          <a:sym typeface="Calibri"/>
                        </a:rPr>
                        <a:t>10m/s</a:t>
                      </a:r>
                      <a:endParaRPr b="0" sz="1000" u="none" cap="none" strike="noStrike">
                        <a:solidFill>
                          <a:srgbClr val="000000"/>
                        </a:solidFill>
                        <a:latin typeface="Calibri"/>
                        <a:ea typeface="Calibri"/>
                        <a:cs typeface="Calibri"/>
                        <a:sym typeface="Calibri"/>
                      </a:endParaRPr>
                    </a:p>
                  </a:txBody>
                  <a:tcPr marT="12700" marB="45725" marR="12700" marL="127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14325">
                <a:tc>
                  <a:txBody>
                    <a:bodyPr/>
                    <a:lstStyle/>
                    <a:p>
                      <a:pPr indent="0" lvl="0" marL="0" marR="0" rtl="0" algn="ctr">
                        <a:spcBef>
                          <a:spcPts val="0"/>
                        </a:spcBef>
                        <a:spcAft>
                          <a:spcPts val="0"/>
                        </a:spcAft>
                        <a:buClr>
                          <a:srgbClr val="000000"/>
                        </a:buClr>
                        <a:buSzPts val="1000"/>
                        <a:buFont typeface="Calibri"/>
                        <a:buNone/>
                      </a:pPr>
                      <a:r>
                        <a:rPr b="0" lang="en-US" sz="1000" u="none" cap="none" strike="noStrike">
                          <a:solidFill>
                            <a:srgbClr val="000000"/>
                          </a:solidFill>
                          <a:latin typeface="Calibri"/>
                          <a:ea typeface="Calibri"/>
                          <a:cs typeface="Calibri"/>
                          <a:sym typeface="Calibri"/>
                        </a:rPr>
                        <a:t>Tank Capacity</a:t>
                      </a:r>
                      <a:endParaRPr b="0" sz="1000" u="none" cap="none" strike="noStrike">
                        <a:solidFill>
                          <a:srgbClr val="000000"/>
                        </a:solidFill>
                        <a:latin typeface="Calibri"/>
                        <a:ea typeface="Calibri"/>
                        <a:cs typeface="Calibri"/>
                        <a:sym typeface="Calibri"/>
                      </a:endParaRPr>
                    </a:p>
                  </a:txBody>
                  <a:tcPr marT="12700" marB="45725" marR="12700" marL="127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2CC"/>
                    </a:solidFill>
                  </a:tcPr>
                </a:tc>
                <a:tc>
                  <a:txBody>
                    <a:bodyPr/>
                    <a:lstStyle/>
                    <a:p>
                      <a:pPr indent="0" lvl="0" marL="0" marR="0" rtl="0" algn="ctr">
                        <a:spcBef>
                          <a:spcPts val="0"/>
                        </a:spcBef>
                        <a:spcAft>
                          <a:spcPts val="0"/>
                        </a:spcAft>
                        <a:buClr>
                          <a:srgbClr val="000000"/>
                        </a:buClr>
                        <a:buSzPts val="1000"/>
                        <a:buFont typeface="Calibri"/>
                        <a:buNone/>
                      </a:pPr>
                      <a:r>
                        <a:rPr b="0" lang="en-US" sz="1000" u="none" cap="none" strike="noStrike">
                          <a:solidFill>
                            <a:srgbClr val="000000"/>
                          </a:solidFill>
                          <a:latin typeface="Calibri"/>
                          <a:ea typeface="Calibri"/>
                          <a:cs typeface="Calibri"/>
                          <a:sym typeface="Calibri"/>
                        </a:rPr>
                        <a:t>12L/16L</a:t>
                      </a:r>
                      <a:endParaRPr b="0" sz="1000" u="none" cap="none" strike="noStrike">
                        <a:solidFill>
                          <a:srgbClr val="000000"/>
                        </a:solidFill>
                        <a:latin typeface="Calibri"/>
                        <a:ea typeface="Calibri"/>
                        <a:cs typeface="Calibri"/>
                        <a:sym typeface="Calibri"/>
                      </a:endParaRPr>
                    </a:p>
                  </a:txBody>
                  <a:tcPr marT="12700" marB="45725" marR="12700" marL="127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2CC"/>
                    </a:solidFill>
                  </a:tcPr>
                </a:tc>
                <a:tc rowSpan="2">
                  <a:txBody>
                    <a:bodyPr/>
                    <a:lstStyle/>
                    <a:p>
                      <a:pPr indent="0" lvl="0" marL="0" marR="0" rtl="0" algn="ctr">
                        <a:spcBef>
                          <a:spcPts val="0"/>
                        </a:spcBef>
                        <a:spcAft>
                          <a:spcPts val="0"/>
                        </a:spcAft>
                        <a:buClr>
                          <a:srgbClr val="000000"/>
                        </a:buClr>
                        <a:buSzPts val="1000"/>
                        <a:buFont typeface="Calibri"/>
                        <a:buNone/>
                      </a:pPr>
                      <a:r>
                        <a:rPr b="0" lang="en-US" sz="1000" u="none" cap="none" strike="noStrike">
                          <a:solidFill>
                            <a:srgbClr val="000000"/>
                          </a:solidFill>
                          <a:latin typeface="Calibri"/>
                          <a:ea typeface="Calibri"/>
                          <a:cs typeface="Calibri"/>
                          <a:sym typeface="Calibri"/>
                        </a:rPr>
                        <a:t>Hover Precision</a:t>
                      </a:r>
                      <a:endParaRPr b="0" sz="1000" u="none" cap="none" strike="noStrike">
                        <a:solidFill>
                          <a:srgbClr val="000000"/>
                        </a:solidFill>
                        <a:latin typeface="Calibri"/>
                        <a:ea typeface="Calibri"/>
                        <a:cs typeface="Calibri"/>
                        <a:sym typeface="Calibri"/>
                      </a:endParaRPr>
                    </a:p>
                  </a:txBody>
                  <a:tcPr marT="12700" marB="45725" marR="12700" marL="127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spcBef>
                          <a:spcPts val="0"/>
                        </a:spcBef>
                        <a:spcAft>
                          <a:spcPts val="0"/>
                        </a:spcAft>
                        <a:buClr>
                          <a:srgbClr val="000000"/>
                        </a:buClr>
                        <a:buSzPts val="1000"/>
                        <a:buFont typeface="Calibri"/>
                        <a:buNone/>
                      </a:pPr>
                      <a:r>
                        <a:rPr b="0" lang="en-US" sz="1000" u="none" cap="none" strike="noStrike">
                          <a:solidFill>
                            <a:srgbClr val="000000"/>
                          </a:solidFill>
                          <a:latin typeface="Calibri"/>
                          <a:ea typeface="Calibri"/>
                          <a:cs typeface="Calibri"/>
                          <a:sym typeface="Calibri"/>
                        </a:rPr>
                        <a:t>Horizontal +_10cm,Vertical +_10cm(RTK Enabled)</a:t>
                      </a:r>
                      <a:endParaRPr b="0" sz="1000" u="none" cap="none" strike="noStrike">
                        <a:solidFill>
                          <a:srgbClr val="000000"/>
                        </a:solidFill>
                        <a:latin typeface="Calibri"/>
                        <a:ea typeface="Calibri"/>
                        <a:cs typeface="Calibri"/>
                        <a:sym typeface="Calibri"/>
                      </a:endParaRPr>
                    </a:p>
                  </a:txBody>
                  <a:tcPr marT="12700" marB="45725" marR="12700" marL="127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2CC"/>
                    </a:solidFill>
                  </a:tcPr>
                </a:tc>
              </a:tr>
              <a:tr h="313700">
                <a:tc>
                  <a:txBody>
                    <a:bodyPr/>
                    <a:lstStyle/>
                    <a:p>
                      <a:pPr indent="0" lvl="0" marL="0" marR="0" rtl="0" algn="ctr">
                        <a:spcBef>
                          <a:spcPts val="0"/>
                        </a:spcBef>
                        <a:spcAft>
                          <a:spcPts val="0"/>
                        </a:spcAft>
                        <a:buClr>
                          <a:srgbClr val="000000"/>
                        </a:buClr>
                        <a:buSzPts val="1000"/>
                        <a:buFont typeface="Calibri"/>
                        <a:buNone/>
                      </a:pPr>
                      <a:r>
                        <a:rPr b="0" lang="en-US" sz="1000" u="none" cap="none" strike="noStrike">
                          <a:solidFill>
                            <a:srgbClr val="000000"/>
                          </a:solidFill>
                          <a:latin typeface="Calibri"/>
                          <a:ea typeface="Calibri"/>
                          <a:cs typeface="Calibri"/>
                          <a:sym typeface="Calibri"/>
                        </a:rPr>
                        <a:t>Efficiency </a:t>
                      </a:r>
                      <a:endParaRPr b="0" sz="1000" u="none" cap="none" strike="noStrike">
                        <a:solidFill>
                          <a:srgbClr val="000000"/>
                        </a:solidFill>
                        <a:latin typeface="Calibri"/>
                        <a:ea typeface="Calibri"/>
                        <a:cs typeface="Calibri"/>
                        <a:sym typeface="Calibri"/>
                      </a:endParaRPr>
                    </a:p>
                  </a:txBody>
                  <a:tcPr marT="12700" marB="45725" marR="12700" marL="127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spcBef>
                          <a:spcPts val="0"/>
                        </a:spcBef>
                        <a:spcAft>
                          <a:spcPts val="0"/>
                        </a:spcAft>
                        <a:buClr>
                          <a:srgbClr val="000000"/>
                        </a:buClr>
                        <a:buSzPts val="1000"/>
                        <a:buFont typeface="Calibri"/>
                        <a:buNone/>
                      </a:pPr>
                      <a:r>
                        <a:rPr b="0" lang="en-US" sz="1000" u="none" cap="none" strike="noStrike">
                          <a:solidFill>
                            <a:srgbClr val="000000"/>
                          </a:solidFill>
                          <a:latin typeface="Calibri"/>
                          <a:ea typeface="Calibri"/>
                          <a:cs typeface="Calibri"/>
                          <a:sym typeface="Calibri"/>
                        </a:rPr>
                        <a:t>112arc/hr</a:t>
                      </a:r>
                      <a:endParaRPr b="0" sz="1000" u="none" cap="none" strike="noStrike">
                        <a:solidFill>
                          <a:srgbClr val="000000"/>
                        </a:solidFill>
                        <a:latin typeface="Calibri"/>
                        <a:ea typeface="Calibri"/>
                        <a:cs typeface="Calibri"/>
                        <a:sym typeface="Calibri"/>
                      </a:endParaRPr>
                    </a:p>
                  </a:txBody>
                  <a:tcPr marT="12700" marB="45725" marR="12700" marL="127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vMerge="1"/>
                <a:tc>
                  <a:txBody>
                    <a:bodyPr/>
                    <a:lstStyle/>
                    <a:p>
                      <a:pPr indent="0" lvl="0" marL="0" marR="0" rtl="0" algn="ctr">
                        <a:spcBef>
                          <a:spcPts val="0"/>
                        </a:spcBef>
                        <a:spcAft>
                          <a:spcPts val="0"/>
                        </a:spcAft>
                        <a:buClr>
                          <a:srgbClr val="000000"/>
                        </a:buClr>
                        <a:buSzPts val="1000"/>
                        <a:buFont typeface="Calibri"/>
                        <a:buNone/>
                      </a:pPr>
                      <a:r>
                        <a:rPr b="0" lang="en-US" sz="1000" u="none" cap="none" strike="noStrike">
                          <a:solidFill>
                            <a:srgbClr val="000000"/>
                          </a:solidFill>
                          <a:latin typeface="Calibri"/>
                          <a:ea typeface="Calibri"/>
                          <a:cs typeface="Calibri"/>
                          <a:sym typeface="Calibri"/>
                        </a:rPr>
                        <a:t>Vertical +_0.1m(Radar Enabled)</a:t>
                      </a:r>
                      <a:endParaRPr b="0" sz="1000" u="none" cap="none" strike="noStrike">
                        <a:solidFill>
                          <a:srgbClr val="000000"/>
                        </a:solidFill>
                        <a:latin typeface="Calibri"/>
                        <a:ea typeface="Calibri"/>
                        <a:cs typeface="Calibri"/>
                        <a:sym typeface="Calibri"/>
                      </a:endParaRPr>
                    </a:p>
                  </a:txBody>
                  <a:tcPr marT="12700" marB="45725" marR="12700" marL="127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46700">
                <a:tc>
                  <a:txBody>
                    <a:bodyPr/>
                    <a:lstStyle/>
                    <a:p>
                      <a:pPr indent="0" lvl="0" marL="0" marR="0" rtl="0" algn="ctr">
                        <a:spcBef>
                          <a:spcPts val="0"/>
                        </a:spcBef>
                        <a:spcAft>
                          <a:spcPts val="0"/>
                        </a:spcAft>
                        <a:buClr>
                          <a:srgbClr val="000000"/>
                        </a:buClr>
                        <a:buSzPts val="1000"/>
                        <a:buFont typeface="Calibri"/>
                        <a:buNone/>
                      </a:pPr>
                      <a:r>
                        <a:rPr b="0" lang="en-US" sz="1000" u="none" cap="none" strike="noStrike">
                          <a:solidFill>
                            <a:srgbClr val="000000"/>
                          </a:solidFill>
                          <a:latin typeface="Calibri"/>
                          <a:ea typeface="Calibri"/>
                          <a:cs typeface="Calibri"/>
                          <a:sym typeface="Calibri"/>
                        </a:rPr>
                        <a:t>Machine Weight  </a:t>
                      </a:r>
                      <a:endParaRPr b="0" sz="1000" u="none" cap="none" strike="noStrike">
                        <a:solidFill>
                          <a:srgbClr val="000000"/>
                        </a:solidFill>
                        <a:latin typeface="Calibri"/>
                        <a:ea typeface="Calibri"/>
                        <a:cs typeface="Calibri"/>
                        <a:sym typeface="Calibri"/>
                      </a:endParaRPr>
                    </a:p>
                  </a:txBody>
                  <a:tcPr marT="12700" marB="45725" marR="12700" marL="127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2CC"/>
                    </a:solidFill>
                  </a:tcPr>
                </a:tc>
                <a:tc>
                  <a:txBody>
                    <a:bodyPr/>
                    <a:lstStyle/>
                    <a:p>
                      <a:pPr indent="0" lvl="0" marL="0" marR="0" rtl="0" algn="ctr">
                        <a:spcBef>
                          <a:spcPts val="0"/>
                        </a:spcBef>
                        <a:spcAft>
                          <a:spcPts val="0"/>
                        </a:spcAft>
                        <a:buClr>
                          <a:srgbClr val="000000"/>
                        </a:buClr>
                        <a:buSzPts val="1000"/>
                        <a:buFont typeface="Calibri"/>
                        <a:buNone/>
                      </a:pPr>
                      <a:r>
                        <a:rPr b="0" lang="en-US" sz="1000" u="none" cap="none" strike="noStrike">
                          <a:solidFill>
                            <a:srgbClr val="000000"/>
                          </a:solidFill>
                          <a:latin typeface="Calibri"/>
                          <a:ea typeface="Calibri"/>
                          <a:cs typeface="Calibri"/>
                          <a:sym typeface="Calibri"/>
                        </a:rPr>
                        <a:t>12.8kg                                          (Excluding Battery)</a:t>
                      </a:r>
                      <a:endParaRPr b="0" sz="1000" u="none" cap="none" strike="noStrike">
                        <a:solidFill>
                          <a:srgbClr val="000000"/>
                        </a:solidFill>
                        <a:latin typeface="Calibri"/>
                        <a:ea typeface="Calibri"/>
                        <a:cs typeface="Calibri"/>
                        <a:sym typeface="Calibri"/>
                      </a:endParaRPr>
                    </a:p>
                  </a:txBody>
                  <a:tcPr marT="12700" marB="45725" marR="12700" marL="127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2CC"/>
                    </a:solidFill>
                  </a:tcPr>
                </a:tc>
                <a:tc>
                  <a:txBody>
                    <a:bodyPr/>
                    <a:lstStyle/>
                    <a:p>
                      <a:pPr indent="0" lvl="0" marL="0" marR="0" rtl="0" algn="ctr">
                        <a:spcBef>
                          <a:spcPts val="0"/>
                        </a:spcBef>
                        <a:spcAft>
                          <a:spcPts val="0"/>
                        </a:spcAft>
                        <a:buClr>
                          <a:srgbClr val="000000"/>
                        </a:buClr>
                        <a:buSzPts val="1000"/>
                        <a:buFont typeface="Calibri"/>
                        <a:buNone/>
                      </a:pPr>
                      <a:r>
                        <a:rPr b="0" lang="en-US" sz="1000" u="none" cap="none" strike="noStrike">
                          <a:solidFill>
                            <a:srgbClr val="000000"/>
                          </a:solidFill>
                          <a:latin typeface="Calibri"/>
                          <a:ea typeface="Calibri"/>
                          <a:cs typeface="Calibri"/>
                          <a:sym typeface="Calibri"/>
                        </a:rPr>
                        <a:t>Range Accuracy of                     Ground Defense Radar</a:t>
                      </a:r>
                      <a:endParaRPr b="0" sz="1000" u="none" cap="none" strike="noStrike">
                        <a:solidFill>
                          <a:srgbClr val="000000"/>
                        </a:solidFill>
                        <a:latin typeface="Calibri"/>
                        <a:ea typeface="Calibri"/>
                        <a:cs typeface="Calibri"/>
                        <a:sym typeface="Calibri"/>
                      </a:endParaRPr>
                    </a:p>
                  </a:txBody>
                  <a:tcPr marT="12700" marB="45725" marR="12700" marL="127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2CC"/>
                    </a:solidFill>
                  </a:tcPr>
                </a:tc>
                <a:tc>
                  <a:txBody>
                    <a:bodyPr/>
                    <a:lstStyle/>
                    <a:p>
                      <a:pPr indent="0" lvl="0" marL="0" marR="0" rtl="0" algn="ctr">
                        <a:spcBef>
                          <a:spcPts val="0"/>
                        </a:spcBef>
                        <a:spcAft>
                          <a:spcPts val="0"/>
                        </a:spcAft>
                        <a:buClr>
                          <a:srgbClr val="000000"/>
                        </a:buClr>
                        <a:buSzPts val="1000"/>
                        <a:buFont typeface="Calibri"/>
                        <a:buNone/>
                      </a:pPr>
                      <a:r>
                        <a:rPr b="0" lang="en-US" sz="1000" u="none" cap="none" strike="noStrike">
                          <a:solidFill>
                            <a:srgbClr val="000000"/>
                          </a:solidFill>
                          <a:latin typeface="Calibri"/>
                          <a:ea typeface="Calibri"/>
                          <a:cs typeface="Calibri"/>
                          <a:sym typeface="Calibri"/>
                        </a:rPr>
                        <a:t>0.1m</a:t>
                      </a:r>
                      <a:endParaRPr b="0" sz="1000" u="none" cap="none" strike="noStrike">
                        <a:solidFill>
                          <a:srgbClr val="000000"/>
                        </a:solidFill>
                        <a:latin typeface="Calibri"/>
                        <a:ea typeface="Calibri"/>
                        <a:cs typeface="Calibri"/>
                        <a:sym typeface="Calibri"/>
                      </a:endParaRPr>
                    </a:p>
                  </a:txBody>
                  <a:tcPr marT="12700" marB="45725" marR="12700" marL="127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2CC"/>
                    </a:solidFill>
                  </a:tcPr>
                </a:tc>
              </a:tr>
              <a:tr h="346075">
                <a:tc>
                  <a:txBody>
                    <a:bodyPr/>
                    <a:lstStyle/>
                    <a:p>
                      <a:pPr indent="0" lvl="0" marL="0" marR="0" rtl="0" algn="ctr">
                        <a:spcBef>
                          <a:spcPts val="0"/>
                        </a:spcBef>
                        <a:spcAft>
                          <a:spcPts val="0"/>
                        </a:spcAft>
                        <a:buClr>
                          <a:srgbClr val="000000"/>
                        </a:buClr>
                        <a:buSzPts val="1000"/>
                        <a:buFont typeface="Calibri"/>
                        <a:buNone/>
                      </a:pPr>
                      <a:r>
                        <a:rPr b="0" lang="en-US" sz="1000" u="none" cap="none" strike="noStrike">
                          <a:solidFill>
                            <a:srgbClr val="000000"/>
                          </a:solidFill>
                          <a:latin typeface="Calibri"/>
                          <a:ea typeface="Calibri"/>
                          <a:cs typeface="Calibri"/>
                          <a:sym typeface="Calibri"/>
                        </a:rPr>
                        <a:t>Maximum Effective                       Takeoff Weight</a:t>
                      </a:r>
                      <a:endParaRPr b="0" sz="1000" u="none" cap="none" strike="noStrike">
                        <a:solidFill>
                          <a:srgbClr val="000000"/>
                        </a:solidFill>
                        <a:latin typeface="Calibri"/>
                        <a:ea typeface="Calibri"/>
                        <a:cs typeface="Calibri"/>
                        <a:sym typeface="Calibri"/>
                      </a:endParaRPr>
                    </a:p>
                  </a:txBody>
                  <a:tcPr marT="12700" marB="45725" marR="12700" marL="127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spcBef>
                          <a:spcPts val="0"/>
                        </a:spcBef>
                        <a:spcAft>
                          <a:spcPts val="0"/>
                        </a:spcAft>
                        <a:buClr>
                          <a:srgbClr val="000000"/>
                        </a:buClr>
                        <a:buSzPts val="1000"/>
                        <a:buFont typeface="Calibri"/>
                        <a:buNone/>
                      </a:pPr>
                      <a:r>
                        <a:rPr b="0" lang="en-US" sz="1000" u="none" cap="none" strike="noStrike">
                          <a:solidFill>
                            <a:srgbClr val="000000"/>
                          </a:solidFill>
                          <a:latin typeface="Calibri"/>
                          <a:ea typeface="Calibri"/>
                          <a:cs typeface="Calibri"/>
                          <a:sym typeface="Calibri"/>
                        </a:rPr>
                        <a:t>30.6kg</a:t>
                      </a:r>
                      <a:endParaRPr b="0" sz="1000" u="none" cap="none" strike="noStrike">
                        <a:solidFill>
                          <a:srgbClr val="000000"/>
                        </a:solidFill>
                        <a:latin typeface="Calibri"/>
                        <a:ea typeface="Calibri"/>
                        <a:cs typeface="Calibri"/>
                        <a:sym typeface="Calibri"/>
                      </a:endParaRPr>
                    </a:p>
                  </a:txBody>
                  <a:tcPr marT="12700" marB="45725" marR="12700" marL="127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spcBef>
                          <a:spcPts val="0"/>
                        </a:spcBef>
                        <a:spcAft>
                          <a:spcPts val="0"/>
                        </a:spcAft>
                        <a:buClr>
                          <a:srgbClr val="000000"/>
                        </a:buClr>
                        <a:buSzPts val="1000"/>
                        <a:buFont typeface="Calibri"/>
                        <a:buNone/>
                      </a:pPr>
                      <a:r>
                        <a:rPr b="0" lang="en-US" sz="1000" u="none" cap="none" strike="noStrike">
                          <a:solidFill>
                            <a:srgbClr val="000000"/>
                          </a:solidFill>
                          <a:latin typeface="Calibri"/>
                          <a:ea typeface="Calibri"/>
                          <a:cs typeface="Calibri"/>
                          <a:sym typeface="Calibri"/>
                        </a:rPr>
                        <a:t>Fixed High Range</a:t>
                      </a:r>
                      <a:endParaRPr b="0" sz="1000" u="none" cap="none" strike="noStrike">
                        <a:solidFill>
                          <a:srgbClr val="000000"/>
                        </a:solidFill>
                        <a:latin typeface="Calibri"/>
                        <a:ea typeface="Calibri"/>
                        <a:cs typeface="Calibri"/>
                        <a:sym typeface="Calibri"/>
                      </a:endParaRPr>
                    </a:p>
                  </a:txBody>
                  <a:tcPr marT="12700" marB="45725" marR="12700" marL="127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spcBef>
                          <a:spcPts val="0"/>
                        </a:spcBef>
                        <a:spcAft>
                          <a:spcPts val="0"/>
                        </a:spcAft>
                        <a:buClr>
                          <a:srgbClr val="000000"/>
                        </a:buClr>
                        <a:buSzPts val="1000"/>
                        <a:buFont typeface="Calibri"/>
                        <a:buNone/>
                      </a:pPr>
                      <a:r>
                        <a:rPr b="0" lang="en-US" sz="1000" u="none" cap="none" strike="noStrike">
                          <a:solidFill>
                            <a:srgbClr val="000000"/>
                          </a:solidFill>
                          <a:latin typeface="Calibri"/>
                          <a:ea typeface="Calibri"/>
                          <a:cs typeface="Calibri"/>
                          <a:sym typeface="Calibri"/>
                        </a:rPr>
                        <a:t>1-20m</a:t>
                      </a:r>
                      <a:endParaRPr b="0" sz="1000" u="none" cap="none" strike="noStrike">
                        <a:solidFill>
                          <a:srgbClr val="000000"/>
                        </a:solidFill>
                        <a:latin typeface="Calibri"/>
                        <a:ea typeface="Calibri"/>
                        <a:cs typeface="Calibri"/>
                        <a:sym typeface="Calibri"/>
                      </a:endParaRPr>
                    </a:p>
                  </a:txBody>
                  <a:tcPr marT="12700" marB="45725" marR="12700" marL="127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46075">
                <a:tc>
                  <a:txBody>
                    <a:bodyPr/>
                    <a:lstStyle/>
                    <a:p>
                      <a:pPr indent="0" lvl="0" marL="0" marR="0" rtl="0" algn="ctr">
                        <a:spcBef>
                          <a:spcPts val="0"/>
                        </a:spcBef>
                        <a:spcAft>
                          <a:spcPts val="0"/>
                        </a:spcAft>
                        <a:buClr>
                          <a:srgbClr val="000000"/>
                        </a:buClr>
                        <a:buSzPts val="1000"/>
                        <a:buFont typeface="Calibri"/>
                        <a:buNone/>
                      </a:pPr>
                      <a:r>
                        <a:rPr b="0" lang="en-US" sz="1000" u="none" cap="none" strike="noStrike">
                          <a:solidFill>
                            <a:srgbClr val="000000"/>
                          </a:solidFill>
                          <a:latin typeface="Calibri"/>
                          <a:ea typeface="Calibri"/>
                          <a:cs typeface="Calibri"/>
                          <a:sym typeface="Calibri"/>
                        </a:rPr>
                        <a:t>Power Battery</a:t>
                      </a:r>
                      <a:endParaRPr b="0" sz="1000" u="none" cap="none" strike="noStrike">
                        <a:solidFill>
                          <a:srgbClr val="000000"/>
                        </a:solidFill>
                        <a:latin typeface="Calibri"/>
                        <a:ea typeface="Calibri"/>
                        <a:cs typeface="Calibri"/>
                        <a:sym typeface="Calibri"/>
                      </a:endParaRPr>
                    </a:p>
                  </a:txBody>
                  <a:tcPr marT="12700" marB="45725" marR="12700" marL="127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2CC"/>
                    </a:solidFill>
                  </a:tcPr>
                </a:tc>
                <a:tc>
                  <a:txBody>
                    <a:bodyPr/>
                    <a:lstStyle/>
                    <a:p>
                      <a:pPr indent="0" lvl="0" marL="0" marR="0" rtl="0" algn="ctr">
                        <a:spcBef>
                          <a:spcPts val="0"/>
                        </a:spcBef>
                        <a:spcAft>
                          <a:spcPts val="0"/>
                        </a:spcAft>
                        <a:buClr>
                          <a:srgbClr val="000000"/>
                        </a:buClr>
                        <a:buSzPts val="1000"/>
                        <a:buFont typeface="Calibri"/>
                        <a:buNone/>
                      </a:pPr>
                      <a:r>
                        <a:rPr b="0" lang="en-US" sz="1000" u="none" cap="none" strike="noStrike">
                          <a:solidFill>
                            <a:srgbClr val="000000"/>
                          </a:solidFill>
                          <a:latin typeface="Calibri"/>
                          <a:ea typeface="Calibri"/>
                          <a:cs typeface="Calibri"/>
                          <a:sym typeface="Calibri"/>
                        </a:rPr>
                        <a:t>51.8V/828.8Wh</a:t>
                      </a:r>
                      <a:endParaRPr b="0" sz="1000" u="none" cap="none" strike="noStrike">
                        <a:solidFill>
                          <a:srgbClr val="000000"/>
                        </a:solidFill>
                        <a:latin typeface="Calibri"/>
                        <a:ea typeface="Calibri"/>
                        <a:cs typeface="Calibri"/>
                        <a:sym typeface="Calibri"/>
                      </a:endParaRPr>
                    </a:p>
                  </a:txBody>
                  <a:tcPr marT="12700" marB="45725" marR="12700" marL="127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2CC"/>
                    </a:solidFill>
                  </a:tcPr>
                </a:tc>
                <a:tc>
                  <a:txBody>
                    <a:bodyPr/>
                    <a:lstStyle/>
                    <a:p>
                      <a:pPr indent="0" lvl="0" marL="0" marR="0" rtl="0" algn="ctr">
                        <a:spcBef>
                          <a:spcPts val="0"/>
                        </a:spcBef>
                        <a:spcAft>
                          <a:spcPts val="0"/>
                        </a:spcAft>
                        <a:buClr>
                          <a:srgbClr val="000000"/>
                        </a:buClr>
                        <a:buSzPts val="1000"/>
                        <a:buFont typeface="Calibri"/>
                        <a:buNone/>
                      </a:pPr>
                      <a:r>
                        <a:rPr b="0" lang="en-US" sz="1000" u="none" cap="none" strike="noStrike">
                          <a:solidFill>
                            <a:srgbClr val="000000"/>
                          </a:solidFill>
                          <a:latin typeface="Calibri"/>
                          <a:ea typeface="Calibri"/>
                          <a:cs typeface="Calibri"/>
                          <a:sym typeface="Calibri"/>
                        </a:rPr>
                        <a:t>Obstacle Avoidance Perception Range</a:t>
                      </a:r>
                      <a:endParaRPr b="0" sz="1000" u="none" cap="none" strike="noStrike">
                        <a:solidFill>
                          <a:srgbClr val="000000"/>
                        </a:solidFill>
                        <a:latin typeface="Calibri"/>
                        <a:ea typeface="Calibri"/>
                        <a:cs typeface="Calibri"/>
                        <a:sym typeface="Calibri"/>
                      </a:endParaRPr>
                    </a:p>
                  </a:txBody>
                  <a:tcPr marT="12700" marB="45725" marR="12700" marL="127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2CC"/>
                    </a:solidFill>
                  </a:tcPr>
                </a:tc>
                <a:tc>
                  <a:txBody>
                    <a:bodyPr/>
                    <a:lstStyle/>
                    <a:p>
                      <a:pPr indent="0" lvl="0" marL="0" marR="0" rtl="0" algn="ctr">
                        <a:spcBef>
                          <a:spcPts val="0"/>
                        </a:spcBef>
                        <a:spcAft>
                          <a:spcPts val="0"/>
                        </a:spcAft>
                        <a:buClr>
                          <a:srgbClr val="000000"/>
                        </a:buClr>
                        <a:buSzPts val="1000"/>
                        <a:buFont typeface="Calibri"/>
                        <a:buNone/>
                      </a:pPr>
                      <a:r>
                        <a:rPr b="0" lang="en-US" sz="1000" u="none" cap="none" strike="noStrike">
                          <a:solidFill>
                            <a:srgbClr val="000000"/>
                          </a:solidFill>
                          <a:latin typeface="Calibri"/>
                          <a:ea typeface="Calibri"/>
                          <a:cs typeface="Calibri"/>
                          <a:sym typeface="Calibri"/>
                        </a:rPr>
                        <a:t>1-20m</a:t>
                      </a:r>
                      <a:endParaRPr b="0" sz="1000" u="none" cap="none" strike="noStrike">
                        <a:solidFill>
                          <a:srgbClr val="000000"/>
                        </a:solidFill>
                        <a:latin typeface="Calibri"/>
                        <a:ea typeface="Calibri"/>
                        <a:cs typeface="Calibri"/>
                        <a:sym typeface="Calibri"/>
                      </a:endParaRPr>
                    </a:p>
                  </a:txBody>
                  <a:tcPr marT="12700" marB="45725" marR="12700" marL="127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2CC"/>
                    </a:solidFill>
                  </a:tcPr>
                </a:tc>
              </a:tr>
              <a:tr h="314325">
                <a:tc>
                  <a:txBody>
                    <a:bodyPr/>
                    <a:lstStyle/>
                    <a:p>
                      <a:pPr indent="0" lvl="0" marL="0" marR="0" rtl="0" algn="ctr">
                        <a:spcBef>
                          <a:spcPts val="0"/>
                        </a:spcBef>
                        <a:spcAft>
                          <a:spcPts val="0"/>
                        </a:spcAft>
                        <a:buClr>
                          <a:srgbClr val="000000"/>
                        </a:buClr>
                        <a:buSzPts val="1000"/>
                        <a:buFont typeface="Calibri"/>
                        <a:buNone/>
                      </a:pPr>
                      <a:r>
                        <a:rPr b="0" lang="en-US" sz="1000" u="none" cap="none" strike="noStrike">
                          <a:solidFill>
                            <a:srgbClr val="000000"/>
                          </a:solidFill>
                          <a:latin typeface="Calibri"/>
                          <a:ea typeface="Calibri"/>
                          <a:cs typeface="Calibri"/>
                          <a:sym typeface="Calibri"/>
                        </a:rPr>
                        <a:t>Nozzle Type</a:t>
                      </a:r>
                      <a:endParaRPr b="0" sz="1000" u="none" cap="none" strike="noStrike">
                        <a:solidFill>
                          <a:srgbClr val="000000"/>
                        </a:solidFill>
                        <a:latin typeface="Calibri"/>
                        <a:ea typeface="Calibri"/>
                        <a:cs typeface="Calibri"/>
                        <a:sym typeface="Calibri"/>
                      </a:endParaRPr>
                    </a:p>
                  </a:txBody>
                  <a:tcPr marT="12700" marB="45725" marR="12700" marL="127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spcBef>
                          <a:spcPts val="0"/>
                        </a:spcBef>
                        <a:spcAft>
                          <a:spcPts val="0"/>
                        </a:spcAft>
                        <a:buClr>
                          <a:srgbClr val="000000"/>
                        </a:buClr>
                        <a:buSzPts val="1000"/>
                        <a:buFont typeface="Calibri"/>
                        <a:buNone/>
                      </a:pPr>
                      <a:r>
                        <a:rPr b="0" lang="en-US" sz="1000" u="none" cap="none" strike="noStrike">
                          <a:solidFill>
                            <a:srgbClr val="000000"/>
                          </a:solidFill>
                          <a:latin typeface="Calibri"/>
                          <a:ea typeface="Calibri"/>
                          <a:cs typeface="Calibri"/>
                          <a:sym typeface="Calibri"/>
                        </a:rPr>
                        <a:t>High Pressure Fan Nozzle</a:t>
                      </a:r>
                      <a:endParaRPr b="0" sz="1000" u="none" cap="none" strike="noStrike">
                        <a:solidFill>
                          <a:srgbClr val="000000"/>
                        </a:solidFill>
                        <a:latin typeface="Calibri"/>
                        <a:ea typeface="Calibri"/>
                        <a:cs typeface="Calibri"/>
                        <a:sym typeface="Calibri"/>
                      </a:endParaRPr>
                    </a:p>
                  </a:txBody>
                  <a:tcPr marT="12700" marB="45725" marR="12700" marL="127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spcBef>
                          <a:spcPts val="0"/>
                        </a:spcBef>
                        <a:spcAft>
                          <a:spcPts val="0"/>
                        </a:spcAft>
                        <a:buClr>
                          <a:schemeClr val="dk1"/>
                        </a:buClr>
                        <a:buSzPts val="1000"/>
                        <a:buFont typeface="Calibri"/>
                        <a:buNone/>
                      </a:pPr>
                      <a:r>
                        <a:t/>
                      </a:r>
                      <a:endParaRPr b="0" sz="1000" u="none" cap="none" strike="noStrike">
                        <a:solidFill>
                          <a:srgbClr val="000000"/>
                        </a:solidFill>
                        <a:latin typeface="Calibri"/>
                        <a:ea typeface="Calibri"/>
                        <a:cs typeface="Calibri"/>
                        <a:sym typeface="Calibri"/>
                      </a:endParaRPr>
                    </a:p>
                  </a:txBody>
                  <a:tcPr marT="12700" marB="45725" marR="12700" marL="12700" anchor="ctr">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Clr>
                          <a:schemeClr val="dk1"/>
                        </a:buClr>
                        <a:buSzPts val="1000"/>
                        <a:buFont typeface="Calibri"/>
                        <a:buNone/>
                      </a:pPr>
                      <a:r>
                        <a:t/>
                      </a:r>
                      <a:endParaRPr b="0" sz="1000" u="none" cap="none" strike="noStrike">
                        <a:solidFill>
                          <a:srgbClr val="000000"/>
                        </a:solidFill>
                        <a:latin typeface="Calibri"/>
                        <a:ea typeface="Calibri"/>
                        <a:cs typeface="Calibri"/>
                        <a:sym typeface="Calibri"/>
                      </a:endParaRPr>
                    </a:p>
                  </a:txBody>
                  <a:tcPr marT="12700" marB="45725" marR="12700" marL="127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314325">
                <a:tc>
                  <a:txBody>
                    <a:bodyPr/>
                    <a:lstStyle/>
                    <a:p>
                      <a:pPr indent="0" lvl="0" marL="0" marR="0" rtl="0" algn="ctr">
                        <a:spcBef>
                          <a:spcPts val="0"/>
                        </a:spcBef>
                        <a:spcAft>
                          <a:spcPts val="0"/>
                        </a:spcAft>
                        <a:buClr>
                          <a:srgbClr val="000000"/>
                        </a:buClr>
                        <a:buSzPts val="1000"/>
                        <a:buFont typeface="Calibri"/>
                        <a:buNone/>
                      </a:pPr>
                      <a:r>
                        <a:rPr b="0" lang="en-US" sz="1000" u="none" cap="none" strike="noStrike">
                          <a:solidFill>
                            <a:srgbClr val="000000"/>
                          </a:solidFill>
                          <a:latin typeface="Calibri"/>
                          <a:ea typeface="Calibri"/>
                          <a:cs typeface="Calibri"/>
                          <a:sym typeface="Calibri"/>
                        </a:rPr>
                        <a:t>Nozzle Number</a:t>
                      </a:r>
                      <a:endParaRPr b="0" sz="1000" u="none" cap="none" strike="noStrike">
                        <a:solidFill>
                          <a:srgbClr val="000000"/>
                        </a:solidFill>
                        <a:latin typeface="Calibri"/>
                        <a:ea typeface="Calibri"/>
                        <a:cs typeface="Calibri"/>
                        <a:sym typeface="Calibri"/>
                      </a:endParaRPr>
                    </a:p>
                  </a:txBody>
                  <a:tcPr marT="12700" marB="45725" marR="12700" marL="127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2CC"/>
                    </a:solidFill>
                  </a:tcPr>
                </a:tc>
                <a:tc>
                  <a:txBody>
                    <a:bodyPr/>
                    <a:lstStyle/>
                    <a:p>
                      <a:pPr indent="0" lvl="0" marL="0" marR="0" rtl="0" algn="ctr">
                        <a:spcBef>
                          <a:spcPts val="0"/>
                        </a:spcBef>
                        <a:spcAft>
                          <a:spcPts val="0"/>
                        </a:spcAft>
                        <a:buClr>
                          <a:srgbClr val="000000"/>
                        </a:buClr>
                        <a:buSzPts val="1000"/>
                        <a:buFont typeface="Calibri"/>
                        <a:buNone/>
                      </a:pPr>
                      <a:r>
                        <a:rPr b="0" lang="en-US" sz="1000" u="none" cap="none" strike="noStrike">
                          <a:solidFill>
                            <a:srgbClr val="000000"/>
                          </a:solidFill>
                          <a:latin typeface="Calibri"/>
                          <a:ea typeface="Calibri"/>
                          <a:cs typeface="Calibri"/>
                          <a:sym typeface="Calibri"/>
                        </a:rPr>
                        <a:t>4 Nozzles/8 Nozzles</a:t>
                      </a:r>
                      <a:endParaRPr b="0" sz="1000" u="none" cap="none" strike="noStrike">
                        <a:solidFill>
                          <a:srgbClr val="000000"/>
                        </a:solidFill>
                        <a:latin typeface="Calibri"/>
                        <a:ea typeface="Calibri"/>
                        <a:cs typeface="Calibri"/>
                        <a:sym typeface="Calibri"/>
                      </a:endParaRPr>
                    </a:p>
                  </a:txBody>
                  <a:tcPr marT="12700" marB="45725" marR="12700" marL="127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2CC"/>
                    </a:solidFill>
                  </a:tcPr>
                </a:tc>
                <a:tc>
                  <a:txBody>
                    <a:bodyPr/>
                    <a:lstStyle/>
                    <a:p>
                      <a:pPr indent="0" lvl="0" marL="0" marR="0" rtl="0" algn="ctr">
                        <a:spcBef>
                          <a:spcPts val="0"/>
                        </a:spcBef>
                        <a:spcAft>
                          <a:spcPts val="0"/>
                        </a:spcAft>
                        <a:buClr>
                          <a:schemeClr val="dk1"/>
                        </a:buClr>
                        <a:buSzPts val="1000"/>
                        <a:buFont typeface="Calibri"/>
                        <a:buNone/>
                      </a:pPr>
                      <a:r>
                        <a:t/>
                      </a:r>
                      <a:endParaRPr b="0" sz="1000" u="none" cap="none" strike="noStrike">
                        <a:solidFill>
                          <a:srgbClr val="000000"/>
                        </a:solidFill>
                        <a:latin typeface="Calibri"/>
                        <a:ea typeface="Calibri"/>
                        <a:cs typeface="Calibri"/>
                        <a:sym typeface="Calibri"/>
                      </a:endParaRPr>
                    </a:p>
                  </a:txBody>
                  <a:tcPr marT="12700" marB="45725" marR="12700" marL="12700" anchor="ctr">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Clr>
                          <a:schemeClr val="dk1"/>
                        </a:buClr>
                        <a:buSzPts val="1000"/>
                        <a:buFont typeface="Calibri"/>
                        <a:buNone/>
                      </a:pPr>
                      <a:r>
                        <a:t/>
                      </a:r>
                      <a:endParaRPr b="0" sz="1000" u="none" cap="none" strike="noStrike">
                        <a:solidFill>
                          <a:srgbClr val="000000"/>
                        </a:solidFill>
                        <a:latin typeface="Calibri"/>
                        <a:ea typeface="Calibri"/>
                        <a:cs typeface="Calibri"/>
                        <a:sym typeface="Calibri"/>
                      </a:endParaRPr>
                    </a:p>
                  </a:txBody>
                  <a:tcPr marT="12700" marB="45725" marR="12700" marL="127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313700">
                <a:tc>
                  <a:txBody>
                    <a:bodyPr/>
                    <a:lstStyle/>
                    <a:p>
                      <a:pPr indent="0" lvl="0" marL="0" marR="0" rtl="0" algn="ctr">
                        <a:spcBef>
                          <a:spcPts val="0"/>
                        </a:spcBef>
                        <a:spcAft>
                          <a:spcPts val="0"/>
                        </a:spcAft>
                        <a:buClr>
                          <a:srgbClr val="000000"/>
                        </a:buClr>
                        <a:buSzPts val="1000"/>
                        <a:buFont typeface="Calibri"/>
                        <a:buNone/>
                      </a:pPr>
                      <a:r>
                        <a:rPr b="0" lang="en-US" sz="1000" u="none" cap="none" strike="noStrike">
                          <a:solidFill>
                            <a:srgbClr val="000000"/>
                          </a:solidFill>
                          <a:latin typeface="Calibri"/>
                          <a:ea typeface="Calibri"/>
                          <a:cs typeface="Calibri"/>
                          <a:sym typeface="Calibri"/>
                        </a:rPr>
                        <a:t>Maximum Velocity</a:t>
                      </a:r>
                      <a:endParaRPr b="0" sz="1000" u="none" cap="none" strike="noStrike">
                        <a:solidFill>
                          <a:srgbClr val="000000"/>
                        </a:solidFill>
                        <a:latin typeface="Calibri"/>
                        <a:ea typeface="Calibri"/>
                        <a:cs typeface="Calibri"/>
                        <a:sym typeface="Calibri"/>
                      </a:endParaRPr>
                    </a:p>
                  </a:txBody>
                  <a:tcPr marT="12700" marB="45725" marR="12700" marL="127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spcBef>
                          <a:spcPts val="0"/>
                        </a:spcBef>
                        <a:spcAft>
                          <a:spcPts val="0"/>
                        </a:spcAft>
                        <a:buClr>
                          <a:srgbClr val="000000"/>
                        </a:buClr>
                        <a:buSzPts val="1000"/>
                        <a:buFont typeface="Calibri"/>
                        <a:buNone/>
                      </a:pPr>
                      <a:r>
                        <a:rPr b="0" lang="en-US" sz="1000" u="none" cap="none" strike="noStrike">
                          <a:solidFill>
                            <a:srgbClr val="000000"/>
                          </a:solidFill>
                          <a:latin typeface="Calibri"/>
                          <a:ea typeface="Calibri"/>
                          <a:cs typeface="Calibri"/>
                          <a:sym typeface="Calibri"/>
                        </a:rPr>
                        <a:t>2.7L/min/4.5L/min(max)</a:t>
                      </a:r>
                      <a:endParaRPr b="0" sz="1000" u="none" cap="none" strike="noStrike">
                        <a:solidFill>
                          <a:srgbClr val="000000"/>
                        </a:solidFill>
                        <a:latin typeface="Calibri"/>
                        <a:ea typeface="Calibri"/>
                        <a:cs typeface="Calibri"/>
                        <a:sym typeface="Calibri"/>
                      </a:endParaRPr>
                    </a:p>
                  </a:txBody>
                  <a:tcPr marT="12700" marB="45725" marR="12700" marL="127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spcBef>
                          <a:spcPts val="0"/>
                        </a:spcBef>
                        <a:spcAft>
                          <a:spcPts val="0"/>
                        </a:spcAft>
                        <a:buClr>
                          <a:schemeClr val="dk1"/>
                        </a:buClr>
                        <a:buSzPts val="1000"/>
                        <a:buFont typeface="Calibri"/>
                        <a:buNone/>
                      </a:pPr>
                      <a:r>
                        <a:t/>
                      </a:r>
                      <a:endParaRPr b="0" sz="1000" u="none" cap="none" strike="noStrike">
                        <a:solidFill>
                          <a:srgbClr val="000000"/>
                        </a:solidFill>
                        <a:latin typeface="Calibri"/>
                        <a:ea typeface="Calibri"/>
                        <a:cs typeface="Calibri"/>
                        <a:sym typeface="Calibri"/>
                      </a:endParaRPr>
                    </a:p>
                  </a:txBody>
                  <a:tcPr marT="12700" marB="45725" marR="12700" marL="12700" anchor="ctr">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Clr>
                          <a:schemeClr val="dk1"/>
                        </a:buClr>
                        <a:buSzPts val="1000"/>
                        <a:buFont typeface="Calibri"/>
                        <a:buNone/>
                      </a:pPr>
                      <a:r>
                        <a:t/>
                      </a:r>
                      <a:endParaRPr b="0" sz="1000" u="none" cap="none" strike="noStrike">
                        <a:solidFill>
                          <a:srgbClr val="000000"/>
                        </a:solidFill>
                        <a:latin typeface="Calibri"/>
                        <a:ea typeface="Calibri"/>
                        <a:cs typeface="Calibri"/>
                        <a:sym typeface="Calibri"/>
                      </a:endParaRPr>
                    </a:p>
                  </a:txBody>
                  <a:tcPr marT="12700" marB="45725" marR="12700" marL="127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314325">
                <a:tc>
                  <a:txBody>
                    <a:bodyPr/>
                    <a:lstStyle/>
                    <a:p>
                      <a:pPr indent="0" lvl="0" marL="0" marR="0" rtl="0" algn="ctr">
                        <a:spcBef>
                          <a:spcPts val="0"/>
                        </a:spcBef>
                        <a:spcAft>
                          <a:spcPts val="0"/>
                        </a:spcAft>
                        <a:buClr>
                          <a:srgbClr val="000000"/>
                        </a:buClr>
                        <a:buSzPts val="1000"/>
                        <a:buFont typeface="Calibri"/>
                        <a:buNone/>
                      </a:pPr>
                      <a:r>
                        <a:rPr b="0" lang="en-US" sz="1000" u="none" cap="none" strike="noStrike">
                          <a:solidFill>
                            <a:srgbClr val="000000"/>
                          </a:solidFill>
                          <a:latin typeface="Calibri"/>
                          <a:ea typeface="Calibri"/>
                          <a:cs typeface="Calibri"/>
                          <a:sym typeface="Calibri"/>
                        </a:rPr>
                        <a:t>Charger output</a:t>
                      </a:r>
                      <a:endParaRPr b="0" sz="1000" u="none" cap="none" strike="noStrike">
                        <a:solidFill>
                          <a:srgbClr val="000000"/>
                        </a:solidFill>
                        <a:latin typeface="Calibri"/>
                        <a:ea typeface="Calibri"/>
                        <a:cs typeface="Calibri"/>
                        <a:sym typeface="Calibri"/>
                      </a:endParaRPr>
                    </a:p>
                  </a:txBody>
                  <a:tcPr marT="12700" marB="45725" marR="12700" marL="127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2CC"/>
                    </a:solidFill>
                  </a:tcPr>
                </a:tc>
                <a:tc>
                  <a:txBody>
                    <a:bodyPr/>
                    <a:lstStyle/>
                    <a:p>
                      <a:pPr indent="0" lvl="0" marL="0" marR="0" rtl="0" algn="ctr">
                        <a:spcBef>
                          <a:spcPts val="0"/>
                        </a:spcBef>
                        <a:spcAft>
                          <a:spcPts val="0"/>
                        </a:spcAft>
                        <a:buClr>
                          <a:srgbClr val="000000"/>
                        </a:buClr>
                        <a:buSzPts val="1000"/>
                        <a:buFont typeface="Calibri"/>
                        <a:buNone/>
                      </a:pPr>
                      <a:r>
                        <a:rPr b="0" lang="en-US" sz="1000" u="none" cap="none" strike="noStrike">
                          <a:solidFill>
                            <a:srgbClr val="000000"/>
                          </a:solidFill>
                          <a:latin typeface="Calibri"/>
                          <a:ea typeface="Calibri"/>
                          <a:cs typeface="Calibri"/>
                          <a:sym typeface="Calibri"/>
                        </a:rPr>
                        <a:t>2600W(4 Channels)</a:t>
                      </a:r>
                      <a:endParaRPr b="0" sz="1000" u="none" cap="none" strike="noStrike">
                        <a:solidFill>
                          <a:srgbClr val="000000"/>
                        </a:solidFill>
                        <a:latin typeface="Calibri"/>
                        <a:ea typeface="Calibri"/>
                        <a:cs typeface="Calibri"/>
                        <a:sym typeface="Calibri"/>
                      </a:endParaRPr>
                    </a:p>
                  </a:txBody>
                  <a:tcPr marT="12700" marB="45725" marR="12700" marL="127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2CC"/>
                    </a:solidFill>
                  </a:tcPr>
                </a:tc>
                <a:tc>
                  <a:txBody>
                    <a:bodyPr/>
                    <a:lstStyle/>
                    <a:p>
                      <a:pPr indent="0" lvl="0" marL="0" marR="0" rtl="0" algn="ctr">
                        <a:spcBef>
                          <a:spcPts val="0"/>
                        </a:spcBef>
                        <a:spcAft>
                          <a:spcPts val="0"/>
                        </a:spcAft>
                        <a:buClr>
                          <a:schemeClr val="dk1"/>
                        </a:buClr>
                        <a:buSzPts val="1000"/>
                        <a:buFont typeface="Calibri"/>
                        <a:buNone/>
                      </a:pPr>
                      <a:r>
                        <a:t/>
                      </a:r>
                      <a:endParaRPr b="0" sz="1000" u="none" cap="none" strike="noStrike">
                        <a:solidFill>
                          <a:srgbClr val="000000"/>
                        </a:solidFill>
                        <a:latin typeface="Calibri"/>
                        <a:ea typeface="Calibri"/>
                        <a:cs typeface="Calibri"/>
                        <a:sym typeface="Calibri"/>
                      </a:endParaRPr>
                    </a:p>
                  </a:txBody>
                  <a:tcPr marT="12700" marB="45725" marR="12700" marL="12700" anchor="ctr">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Clr>
                          <a:schemeClr val="dk1"/>
                        </a:buClr>
                        <a:buSzPts val="1000"/>
                        <a:buFont typeface="Calibri"/>
                        <a:buNone/>
                      </a:pPr>
                      <a:r>
                        <a:t/>
                      </a:r>
                      <a:endParaRPr b="0" sz="1000" u="none" cap="none" strike="noStrike">
                        <a:solidFill>
                          <a:srgbClr val="000000"/>
                        </a:solidFill>
                        <a:latin typeface="Calibri"/>
                        <a:ea typeface="Calibri"/>
                        <a:cs typeface="Calibri"/>
                        <a:sym typeface="Calibri"/>
                      </a:endParaRPr>
                    </a:p>
                  </a:txBody>
                  <a:tcPr marT="12700" marB="45725" marR="12700" marL="127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230" name="Shape 230"/>
        <p:cNvGrpSpPr/>
        <p:nvPr/>
      </p:nvGrpSpPr>
      <p:grpSpPr>
        <a:xfrm>
          <a:off x="0" y="0"/>
          <a:ext cx="0" cy="0"/>
          <a:chOff x="0" y="0"/>
          <a:chExt cx="0" cy="0"/>
        </a:xfrm>
      </p:grpSpPr>
      <p:pic>
        <p:nvPicPr>
          <p:cNvPr descr="A3" id="231" name="Google Shape;231;p12"/>
          <p:cNvPicPr preferRelativeResize="0"/>
          <p:nvPr/>
        </p:nvPicPr>
        <p:blipFill rotWithShape="1">
          <a:blip r:embed="rId3">
            <a:alphaModFix/>
          </a:blip>
          <a:srcRect b="0" l="0" r="0" t="0"/>
          <a:stretch/>
        </p:blipFill>
        <p:spPr>
          <a:xfrm>
            <a:off x="4340860" y="743585"/>
            <a:ext cx="2844165" cy="2844165"/>
          </a:xfrm>
          <a:prstGeom prst="rect">
            <a:avLst/>
          </a:prstGeom>
          <a:noFill/>
          <a:ln>
            <a:noFill/>
          </a:ln>
        </p:spPr>
      </p:pic>
      <p:pic>
        <p:nvPicPr>
          <p:cNvPr descr="透明logo" id="232" name="Google Shape;232;p12"/>
          <p:cNvPicPr preferRelativeResize="0"/>
          <p:nvPr/>
        </p:nvPicPr>
        <p:blipFill rotWithShape="1">
          <a:blip r:embed="rId4">
            <a:alphaModFix/>
          </a:blip>
          <a:srcRect b="0" l="0" r="0" t="0"/>
          <a:stretch/>
        </p:blipFill>
        <p:spPr>
          <a:xfrm>
            <a:off x="382270" y="221615"/>
            <a:ext cx="478155" cy="480060"/>
          </a:xfrm>
          <a:prstGeom prst="rect">
            <a:avLst/>
          </a:prstGeom>
          <a:noFill/>
          <a:ln>
            <a:noFill/>
          </a:ln>
        </p:spPr>
      </p:pic>
      <p:grpSp>
        <p:nvGrpSpPr>
          <p:cNvPr descr="7b0a202020202274657874626f78223a20227b5c2263617465676f72795f69645c223a31303333382c5c2269645c223a32303334303537357d220a7d0a" id="233" name="Google Shape;233;p12"/>
          <p:cNvGrpSpPr/>
          <p:nvPr/>
        </p:nvGrpSpPr>
        <p:grpSpPr>
          <a:xfrm>
            <a:off x="85090" y="116205"/>
            <a:ext cx="2548890" cy="718185"/>
            <a:chOff x="3930" y="1338"/>
            <a:chExt cx="8414" cy="5487"/>
          </a:xfrm>
        </p:grpSpPr>
        <p:pic>
          <p:nvPicPr>
            <p:cNvPr id="234" name="Google Shape;234;p12"/>
            <p:cNvPicPr preferRelativeResize="0"/>
            <p:nvPr/>
          </p:nvPicPr>
          <p:blipFill rotWithShape="1">
            <a:blip r:embed="rId5">
              <a:alphaModFix/>
            </a:blip>
            <a:srcRect b="0" l="0" r="0" t="0"/>
            <a:stretch/>
          </p:blipFill>
          <p:spPr>
            <a:xfrm>
              <a:off x="3930" y="1338"/>
              <a:ext cx="8414" cy="5487"/>
            </a:xfrm>
            <a:prstGeom prst="rect">
              <a:avLst/>
            </a:prstGeom>
            <a:noFill/>
            <a:ln>
              <a:noFill/>
            </a:ln>
          </p:spPr>
        </p:pic>
        <p:sp>
          <p:nvSpPr>
            <p:cNvPr id="235" name="Google Shape;235;p12"/>
            <p:cNvSpPr txBox="1"/>
            <p:nvPr/>
          </p:nvSpPr>
          <p:spPr>
            <a:xfrm>
              <a:off x="6882" y="2143"/>
              <a:ext cx="4652" cy="398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rgbClr val="056AFA"/>
                  </a:solidFill>
                  <a:latin typeface="Arial"/>
                  <a:ea typeface="Arial"/>
                  <a:cs typeface="Arial"/>
                  <a:sym typeface="Arial"/>
                </a:rPr>
                <a:t> Y         Series</a:t>
              </a:r>
              <a:endParaRPr sz="1400">
                <a:solidFill>
                  <a:srgbClr val="056AFA"/>
                </a:solidFill>
                <a:latin typeface="Arial"/>
                <a:ea typeface="Arial"/>
                <a:cs typeface="Arial"/>
                <a:sym typeface="Arial"/>
              </a:endParaRPr>
            </a:p>
          </p:txBody>
        </p:sp>
      </p:grpSp>
      <p:pic>
        <p:nvPicPr>
          <p:cNvPr descr="1" id="236" name="Google Shape;236;p12"/>
          <p:cNvPicPr preferRelativeResize="0"/>
          <p:nvPr/>
        </p:nvPicPr>
        <p:blipFill rotWithShape="1">
          <a:blip r:embed="rId6">
            <a:alphaModFix/>
          </a:blip>
          <a:srcRect b="0" l="0" r="0" t="0"/>
          <a:stretch/>
        </p:blipFill>
        <p:spPr>
          <a:xfrm>
            <a:off x="10916285" y="6021705"/>
            <a:ext cx="1056640" cy="560705"/>
          </a:xfrm>
          <a:prstGeom prst="rect">
            <a:avLst/>
          </a:prstGeom>
          <a:noFill/>
          <a:ln>
            <a:noFill/>
          </a:ln>
        </p:spPr>
      </p:pic>
      <p:sp>
        <p:nvSpPr>
          <p:cNvPr id="237" name="Google Shape;237;p12"/>
          <p:cNvSpPr txBox="1"/>
          <p:nvPr/>
        </p:nvSpPr>
        <p:spPr>
          <a:xfrm>
            <a:off x="4262120" y="743585"/>
            <a:ext cx="2272030" cy="3683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Y Series   Y20/Y22/Y30</a:t>
            </a:r>
            <a:endParaRPr sz="1800">
              <a:solidFill>
                <a:schemeClr val="dk1"/>
              </a:solidFill>
              <a:latin typeface="Calibri"/>
              <a:ea typeface="Calibri"/>
              <a:cs typeface="Calibri"/>
              <a:sym typeface="Calibri"/>
            </a:endParaRPr>
          </a:p>
        </p:txBody>
      </p:sp>
      <p:sp>
        <p:nvSpPr>
          <p:cNvPr id="238" name="Google Shape;238;p12"/>
          <p:cNvSpPr/>
          <p:nvPr/>
        </p:nvSpPr>
        <p:spPr>
          <a:xfrm>
            <a:off x="-635" y="6742430"/>
            <a:ext cx="12192635" cy="116840"/>
          </a:xfrm>
          <a:prstGeom prst="rect">
            <a:avLst/>
          </a:prstGeom>
          <a:solidFill>
            <a:srgbClr val="2E75B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A2" id="239" name="Google Shape;239;p12"/>
          <p:cNvPicPr preferRelativeResize="0"/>
          <p:nvPr/>
        </p:nvPicPr>
        <p:blipFill rotWithShape="1">
          <a:blip r:embed="rId7">
            <a:alphaModFix/>
          </a:blip>
          <a:srcRect b="0" l="0" r="0" t="0"/>
          <a:stretch/>
        </p:blipFill>
        <p:spPr>
          <a:xfrm>
            <a:off x="1430655" y="940435"/>
            <a:ext cx="2631440" cy="2631440"/>
          </a:xfrm>
          <a:prstGeom prst="rect">
            <a:avLst/>
          </a:prstGeom>
          <a:noFill/>
          <a:ln>
            <a:noFill/>
          </a:ln>
        </p:spPr>
      </p:pic>
      <p:pic>
        <p:nvPicPr>
          <p:cNvPr descr="A4" id="240" name="Google Shape;240;p12"/>
          <p:cNvPicPr preferRelativeResize="0"/>
          <p:nvPr/>
        </p:nvPicPr>
        <p:blipFill rotWithShape="1">
          <a:blip r:embed="rId8">
            <a:alphaModFix/>
          </a:blip>
          <a:srcRect b="0" l="0" r="0" t="0"/>
          <a:stretch/>
        </p:blipFill>
        <p:spPr>
          <a:xfrm>
            <a:off x="7567930" y="940435"/>
            <a:ext cx="2792095" cy="2792095"/>
          </a:xfrm>
          <a:prstGeom prst="rect">
            <a:avLst/>
          </a:prstGeom>
          <a:noFill/>
          <a:ln>
            <a:noFill/>
          </a:ln>
        </p:spPr>
      </p:pic>
      <p:pic>
        <p:nvPicPr>
          <p:cNvPr descr="c157df7de155cdb73166b6bc4468d8ca" id="241" name="Google Shape;241;p12"/>
          <p:cNvPicPr preferRelativeResize="0"/>
          <p:nvPr/>
        </p:nvPicPr>
        <p:blipFill rotWithShape="1">
          <a:blip r:embed="rId9">
            <a:alphaModFix/>
          </a:blip>
          <a:srcRect b="0" l="0" r="0" t="0"/>
          <a:stretch/>
        </p:blipFill>
        <p:spPr>
          <a:xfrm>
            <a:off x="3908825" y="3326775"/>
            <a:ext cx="5406826" cy="25349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245" name="Shape 245"/>
        <p:cNvGrpSpPr/>
        <p:nvPr/>
      </p:nvGrpSpPr>
      <p:grpSpPr>
        <a:xfrm>
          <a:off x="0" y="0"/>
          <a:ext cx="0" cy="0"/>
          <a:chOff x="0" y="0"/>
          <a:chExt cx="0" cy="0"/>
        </a:xfrm>
      </p:grpSpPr>
      <p:pic>
        <p:nvPicPr>
          <p:cNvPr descr="透明logo" id="246" name="Google Shape;246;p13"/>
          <p:cNvPicPr preferRelativeResize="0"/>
          <p:nvPr/>
        </p:nvPicPr>
        <p:blipFill rotWithShape="1">
          <a:blip r:embed="rId3">
            <a:alphaModFix/>
          </a:blip>
          <a:srcRect b="0" l="0" r="0" t="0"/>
          <a:stretch/>
        </p:blipFill>
        <p:spPr>
          <a:xfrm>
            <a:off x="382270" y="221615"/>
            <a:ext cx="478155" cy="480060"/>
          </a:xfrm>
          <a:prstGeom prst="rect">
            <a:avLst/>
          </a:prstGeom>
          <a:noFill/>
          <a:ln>
            <a:noFill/>
          </a:ln>
        </p:spPr>
      </p:pic>
      <p:grpSp>
        <p:nvGrpSpPr>
          <p:cNvPr descr="7b0a202020202274657874626f78223a20227b5c2263617465676f72795f69645c223a31303333382c5c2269645c223a32303334303537357d220a7d0a" id="247" name="Google Shape;247;p13"/>
          <p:cNvGrpSpPr/>
          <p:nvPr/>
        </p:nvGrpSpPr>
        <p:grpSpPr>
          <a:xfrm>
            <a:off x="85090" y="116205"/>
            <a:ext cx="2548890" cy="718185"/>
            <a:chOff x="3930" y="1338"/>
            <a:chExt cx="8414" cy="5487"/>
          </a:xfrm>
        </p:grpSpPr>
        <p:pic>
          <p:nvPicPr>
            <p:cNvPr id="248" name="Google Shape;248;p13"/>
            <p:cNvPicPr preferRelativeResize="0"/>
            <p:nvPr/>
          </p:nvPicPr>
          <p:blipFill rotWithShape="1">
            <a:blip r:embed="rId4">
              <a:alphaModFix/>
            </a:blip>
            <a:srcRect b="0" l="0" r="0" t="0"/>
            <a:stretch/>
          </p:blipFill>
          <p:spPr>
            <a:xfrm>
              <a:off x="3930" y="1338"/>
              <a:ext cx="8414" cy="5487"/>
            </a:xfrm>
            <a:prstGeom prst="rect">
              <a:avLst/>
            </a:prstGeom>
            <a:noFill/>
            <a:ln>
              <a:noFill/>
            </a:ln>
          </p:spPr>
        </p:pic>
        <p:sp>
          <p:nvSpPr>
            <p:cNvPr id="249" name="Google Shape;249;p13"/>
            <p:cNvSpPr txBox="1"/>
            <p:nvPr/>
          </p:nvSpPr>
          <p:spPr>
            <a:xfrm>
              <a:off x="6882" y="2143"/>
              <a:ext cx="4652" cy="398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rgbClr val="056AFA"/>
                  </a:solidFill>
                  <a:latin typeface="Arial"/>
                  <a:ea typeface="Arial"/>
                  <a:cs typeface="Arial"/>
                  <a:sym typeface="Arial"/>
                </a:rPr>
                <a:t> Y         Series</a:t>
              </a:r>
              <a:endParaRPr sz="1400">
                <a:solidFill>
                  <a:srgbClr val="056AFA"/>
                </a:solidFill>
                <a:latin typeface="Arial"/>
                <a:ea typeface="Arial"/>
                <a:cs typeface="Arial"/>
                <a:sym typeface="Arial"/>
              </a:endParaRPr>
            </a:p>
          </p:txBody>
        </p:sp>
      </p:grpSp>
      <p:pic>
        <p:nvPicPr>
          <p:cNvPr descr="1" id="250" name="Google Shape;250;p13"/>
          <p:cNvPicPr preferRelativeResize="0"/>
          <p:nvPr/>
        </p:nvPicPr>
        <p:blipFill rotWithShape="1">
          <a:blip r:embed="rId5">
            <a:alphaModFix/>
          </a:blip>
          <a:srcRect b="0" l="0" r="0" t="0"/>
          <a:stretch/>
        </p:blipFill>
        <p:spPr>
          <a:xfrm>
            <a:off x="10916285" y="6021705"/>
            <a:ext cx="1056640" cy="560705"/>
          </a:xfrm>
          <a:prstGeom prst="rect">
            <a:avLst/>
          </a:prstGeom>
          <a:noFill/>
          <a:ln>
            <a:noFill/>
          </a:ln>
        </p:spPr>
      </p:pic>
      <p:sp>
        <p:nvSpPr>
          <p:cNvPr id="251" name="Google Shape;251;p13"/>
          <p:cNvSpPr/>
          <p:nvPr/>
        </p:nvSpPr>
        <p:spPr>
          <a:xfrm>
            <a:off x="-635" y="6742430"/>
            <a:ext cx="12192635" cy="116840"/>
          </a:xfrm>
          <a:prstGeom prst="rect">
            <a:avLst/>
          </a:prstGeom>
          <a:solidFill>
            <a:srgbClr val="2E75B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20190108122156954" id="252" name="Google Shape;252;p13"/>
          <p:cNvPicPr preferRelativeResize="0"/>
          <p:nvPr/>
        </p:nvPicPr>
        <p:blipFill rotWithShape="1">
          <a:blip r:embed="rId6">
            <a:alphaModFix/>
          </a:blip>
          <a:srcRect b="0" l="0" r="0" t="0"/>
          <a:stretch/>
        </p:blipFill>
        <p:spPr>
          <a:xfrm>
            <a:off x="8773795" y="929005"/>
            <a:ext cx="2205355" cy="2192655"/>
          </a:xfrm>
          <a:prstGeom prst="rect">
            <a:avLst/>
          </a:prstGeom>
          <a:noFill/>
          <a:ln>
            <a:noFill/>
          </a:ln>
        </p:spPr>
      </p:pic>
      <p:pic>
        <p:nvPicPr>
          <p:cNvPr descr="20190108122157678" id="253" name="Google Shape;253;p13"/>
          <p:cNvPicPr preferRelativeResize="0"/>
          <p:nvPr/>
        </p:nvPicPr>
        <p:blipFill rotWithShape="1">
          <a:blip r:embed="rId7">
            <a:alphaModFix/>
          </a:blip>
          <a:srcRect b="0" l="0" r="0" t="0"/>
          <a:stretch/>
        </p:blipFill>
        <p:spPr>
          <a:xfrm>
            <a:off x="1156970" y="929005"/>
            <a:ext cx="2458720" cy="2489200"/>
          </a:xfrm>
          <a:prstGeom prst="rect">
            <a:avLst/>
          </a:prstGeom>
          <a:noFill/>
          <a:ln>
            <a:noFill/>
          </a:ln>
        </p:spPr>
      </p:pic>
      <p:pic>
        <p:nvPicPr>
          <p:cNvPr descr="x8动力套3" id="254" name="Google Shape;254;p13"/>
          <p:cNvPicPr preferRelativeResize="0"/>
          <p:nvPr/>
        </p:nvPicPr>
        <p:blipFill rotWithShape="1">
          <a:blip r:embed="rId8">
            <a:alphaModFix/>
          </a:blip>
          <a:srcRect b="0" l="0" r="0" t="0"/>
          <a:stretch/>
        </p:blipFill>
        <p:spPr>
          <a:xfrm>
            <a:off x="6066790" y="1041400"/>
            <a:ext cx="2562225" cy="1967865"/>
          </a:xfrm>
          <a:prstGeom prst="rect">
            <a:avLst/>
          </a:prstGeom>
          <a:noFill/>
          <a:ln>
            <a:noFill/>
          </a:ln>
        </p:spPr>
      </p:pic>
      <p:pic>
        <p:nvPicPr>
          <p:cNvPr descr="x8动力套13" id="255" name="Google Shape;255;p13"/>
          <p:cNvPicPr preferRelativeResize="0"/>
          <p:nvPr/>
        </p:nvPicPr>
        <p:blipFill rotWithShape="1">
          <a:blip r:embed="rId9">
            <a:alphaModFix/>
          </a:blip>
          <a:srcRect b="0" l="0" r="0" t="0"/>
          <a:stretch/>
        </p:blipFill>
        <p:spPr>
          <a:xfrm>
            <a:off x="1156970" y="3129915"/>
            <a:ext cx="2602865" cy="2213610"/>
          </a:xfrm>
          <a:prstGeom prst="rect">
            <a:avLst/>
          </a:prstGeom>
          <a:noFill/>
          <a:ln>
            <a:noFill/>
          </a:ln>
        </p:spPr>
      </p:pic>
      <p:pic>
        <p:nvPicPr>
          <p:cNvPr descr="X9动力套3" id="256" name="Google Shape;256;p13"/>
          <p:cNvPicPr preferRelativeResize="0"/>
          <p:nvPr/>
        </p:nvPicPr>
        <p:blipFill rotWithShape="1">
          <a:blip r:embed="rId10">
            <a:alphaModFix/>
          </a:blip>
          <a:srcRect b="0" l="0" r="0" t="0"/>
          <a:stretch/>
        </p:blipFill>
        <p:spPr>
          <a:xfrm>
            <a:off x="3683000" y="929005"/>
            <a:ext cx="2364740" cy="2192655"/>
          </a:xfrm>
          <a:prstGeom prst="rect">
            <a:avLst/>
          </a:prstGeom>
          <a:noFill/>
          <a:ln>
            <a:noFill/>
          </a:ln>
        </p:spPr>
      </p:pic>
      <p:pic>
        <p:nvPicPr>
          <p:cNvPr descr="机架系统3" id="257" name="Google Shape;257;p13"/>
          <p:cNvPicPr preferRelativeResize="0"/>
          <p:nvPr/>
        </p:nvPicPr>
        <p:blipFill rotWithShape="1">
          <a:blip r:embed="rId11">
            <a:alphaModFix/>
          </a:blip>
          <a:srcRect b="0" l="0" r="0" t="0"/>
          <a:stretch/>
        </p:blipFill>
        <p:spPr>
          <a:xfrm>
            <a:off x="6259830" y="3161665"/>
            <a:ext cx="2292985" cy="2055495"/>
          </a:xfrm>
          <a:prstGeom prst="rect">
            <a:avLst/>
          </a:prstGeom>
          <a:noFill/>
          <a:ln>
            <a:noFill/>
          </a:ln>
        </p:spPr>
      </p:pic>
      <p:pic>
        <p:nvPicPr>
          <p:cNvPr descr="软接喷头3" id="258" name="Google Shape;258;p13"/>
          <p:cNvPicPr preferRelativeResize="0"/>
          <p:nvPr/>
        </p:nvPicPr>
        <p:blipFill rotWithShape="1">
          <a:blip r:embed="rId12">
            <a:alphaModFix/>
          </a:blip>
          <a:srcRect b="0" l="0" r="0" t="0"/>
          <a:stretch/>
        </p:blipFill>
        <p:spPr>
          <a:xfrm>
            <a:off x="3683000" y="3069590"/>
            <a:ext cx="2335530" cy="2334260"/>
          </a:xfrm>
          <a:prstGeom prst="rect">
            <a:avLst/>
          </a:prstGeom>
          <a:noFill/>
          <a:ln>
            <a:noFill/>
          </a:ln>
        </p:spPr>
      </p:pic>
      <p:pic>
        <p:nvPicPr>
          <p:cNvPr descr="20190108122157765" id="259" name="Google Shape;259;p13"/>
          <p:cNvPicPr preferRelativeResize="0"/>
          <p:nvPr/>
        </p:nvPicPr>
        <p:blipFill rotWithShape="1">
          <a:blip r:embed="rId13">
            <a:alphaModFix/>
          </a:blip>
          <a:srcRect b="0" l="0" r="0" t="0"/>
          <a:stretch/>
        </p:blipFill>
        <p:spPr>
          <a:xfrm>
            <a:off x="8691880" y="3043555"/>
            <a:ext cx="2224405" cy="229171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263" name="Shape 263"/>
        <p:cNvGrpSpPr/>
        <p:nvPr/>
      </p:nvGrpSpPr>
      <p:grpSpPr>
        <a:xfrm>
          <a:off x="0" y="0"/>
          <a:ext cx="0" cy="0"/>
          <a:chOff x="0" y="0"/>
          <a:chExt cx="0" cy="0"/>
        </a:xfrm>
      </p:grpSpPr>
      <p:pic>
        <p:nvPicPr>
          <p:cNvPr descr="透明logo" id="264" name="Google Shape;264;p14"/>
          <p:cNvPicPr preferRelativeResize="0"/>
          <p:nvPr/>
        </p:nvPicPr>
        <p:blipFill rotWithShape="1">
          <a:blip r:embed="rId3">
            <a:alphaModFix/>
          </a:blip>
          <a:srcRect b="0" l="0" r="0" t="0"/>
          <a:stretch/>
        </p:blipFill>
        <p:spPr>
          <a:xfrm>
            <a:off x="382270" y="221615"/>
            <a:ext cx="478155" cy="480060"/>
          </a:xfrm>
          <a:prstGeom prst="rect">
            <a:avLst/>
          </a:prstGeom>
          <a:noFill/>
          <a:ln>
            <a:noFill/>
          </a:ln>
        </p:spPr>
      </p:pic>
      <p:grpSp>
        <p:nvGrpSpPr>
          <p:cNvPr descr="7b0a202020202274657874626f78223a20227b5c2263617465676f72795f69645c223a31303333382c5c2269645c223a32303334303537357d220a7d0a" id="265" name="Google Shape;265;p14"/>
          <p:cNvGrpSpPr/>
          <p:nvPr/>
        </p:nvGrpSpPr>
        <p:grpSpPr>
          <a:xfrm>
            <a:off x="85090" y="116205"/>
            <a:ext cx="2548890" cy="718185"/>
            <a:chOff x="3930" y="1338"/>
            <a:chExt cx="8414" cy="5487"/>
          </a:xfrm>
        </p:grpSpPr>
        <p:pic>
          <p:nvPicPr>
            <p:cNvPr id="266" name="Google Shape;266;p14"/>
            <p:cNvPicPr preferRelativeResize="0"/>
            <p:nvPr/>
          </p:nvPicPr>
          <p:blipFill rotWithShape="1">
            <a:blip r:embed="rId4">
              <a:alphaModFix/>
            </a:blip>
            <a:srcRect b="0" l="0" r="0" t="0"/>
            <a:stretch/>
          </p:blipFill>
          <p:spPr>
            <a:xfrm>
              <a:off x="3930" y="1338"/>
              <a:ext cx="8414" cy="5487"/>
            </a:xfrm>
            <a:prstGeom prst="rect">
              <a:avLst/>
            </a:prstGeom>
            <a:noFill/>
            <a:ln>
              <a:noFill/>
            </a:ln>
          </p:spPr>
        </p:pic>
        <p:sp>
          <p:nvSpPr>
            <p:cNvPr id="267" name="Google Shape;267;p14"/>
            <p:cNvSpPr txBox="1"/>
            <p:nvPr/>
          </p:nvSpPr>
          <p:spPr>
            <a:xfrm>
              <a:off x="6882" y="2143"/>
              <a:ext cx="4652" cy="398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rgbClr val="056AFA"/>
                  </a:solidFill>
                  <a:latin typeface="Arial"/>
                  <a:ea typeface="Arial"/>
                  <a:cs typeface="Arial"/>
                  <a:sym typeface="Arial"/>
                </a:rPr>
                <a:t> Y         Series</a:t>
              </a:r>
              <a:endParaRPr sz="1400">
                <a:solidFill>
                  <a:srgbClr val="056AFA"/>
                </a:solidFill>
                <a:latin typeface="Arial"/>
                <a:ea typeface="Arial"/>
                <a:cs typeface="Arial"/>
                <a:sym typeface="Arial"/>
              </a:endParaRPr>
            </a:p>
          </p:txBody>
        </p:sp>
      </p:grpSp>
      <p:pic>
        <p:nvPicPr>
          <p:cNvPr descr="1" id="268" name="Google Shape;268;p14"/>
          <p:cNvPicPr preferRelativeResize="0"/>
          <p:nvPr/>
        </p:nvPicPr>
        <p:blipFill rotWithShape="1">
          <a:blip r:embed="rId5">
            <a:alphaModFix/>
          </a:blip>
          <a:srcRect b="0" l="0" r="0" t="0"/>
          <a:stretch/>
        </p:blipFill>
        <p:spPr>
          <a:xfrm>
            <a:off x="10916285" y="6021705"/>
            <a:ext cx="1056640" cy="560705"/>
          </a:xfrm>
          <a:prstGeom prst="rect">
            <a:avLst/>
          </a:prstGeom>
          <a:noFill/>
          <a:ln>
            <a:noFill/>
          </a:ln>
        </p:spPr>
      </p:pic>
      <p:sp>
        <p:nvSpPr>
          <p:cNvPr id="269" name="Google Shape;269;p14"/>
          <p:cNvSpPr/>
          <p:nvPr/>
        </p:nvSpPr>
        <p:spPr>
          <a:xfrm>
            <a:off x="-635" y="6742430"/>
            <a:ext cx="12192635" cy="116840"/>
          </a:xfrm>
          <a:prstGeom prst="rect">
            <a:avLst/>
          </a:prstGeom>
          <a:solidFill>
            <a:srgbClr val="2E75B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aphicFrame>
        <p:nvGraphicFramePr>
          <p:cNvPr id="270" name="Google Shape;270;p14"/>
          <p:cNvGraphicFramePr/>
          <p:nvPr/>
        </p:nvGraphicFramePr>
        <p:xfrm>
          <a:off x="2802890" y="-17100677"/>
          <a:ext cx="3000000" cy="3000000"/>
        </p:xfrm>
        <a:graphic>
          <a:graphicData uri="http://schemas.openxmlformats.org/drawingml/2006/table">
            <a:tbl>
              <a:tblPr bandRow="1" firstRow="1">
                <a:noFill/>
                <a:tableStyleId>{EF7375D3-D2E6-430A-B343-5292F8F3A762}</a:tableStyleId>
              </a:tblPr>
              <a:tblGrid>
                <a:gridCol w="2565400"/>
                <a:gridCol w="464175"/>
                <a:gridCol w="1778000"/>
                <a:gridCol w="1778625"/>
              </a:tblGrid>
              <a:tr h="278125">
                <a:tc>
                  <a:txBody>
                    <a:bodyPr/>
                    <a:lstStyle/>
                    <a:p>
                      <a:pPr indent="0" lvl="0" marL="0" marR="0" rtl="0" algn="ctr">
                        <a:spcBef>
                          <a:spcPts val="0"/>
                        </a:spcBef>
                        <a:spcAft>
                          <a:spcPts val="0"/>
                        </a:spcAft>
                        <a:buClr>
                          <a:srgbClr val="333333"/>
                        </a:buClr>
                        <a:buSzPts val="1000"/>
                        <a:buFont typeface="Calibri"/>
                        <a:buNone/>
                      </a:pPr>
                      <a:r>
                        <a:rPr b="0" lang="en-US" sz="1000" u="none" cap="none" strike="noStrike">
                          <a:solidFill>
                            <a:srgbClr val="333333"/>
                          </a:solidFill>
                          <a:latin typeface="Calibri"/>
                          <a:ea typeface="Calibri"/>
                          <a:cs typeface="Calibri"/>
                          <a:sym typeface="Calibri"/>
                        </a:rPr>
                        <a:t>Model </a:t>
                      </a:r>
                      <a:r>
                        <a:rPr b="0" lang="en-US" sz="1000" u="none" cap="none" strike="noStrike">
                          <a:solidFill>
                            <a:srgbClr val="333333"/>
                          </a:solidFill>
                          <a:latin typeface="SimSun"/>
                          <a:ea typeface="SimSun"/>
                          <a:cs typeface="SimSun"/>
                          <a:sym typeface="SimSun"/>
                        </a:rPr>
                        <a:t>型号</a:t>
                      </a:r>
                      <a:endParaRPr b="0" sz="1000" u="none" cap="none" strike="noStrike">
                        <a:solidFill>
                          <a:srgbClr val="333333"/>
                        </a:solidFill>
                        <a:latin typeface="Calibri"/>
                        <a:ea typeface="Calibri"/>
                        <a:cs typeface="Calibri"/>
                        <a:sym typeface="Calibri"/>
                      </a:endParaRPr>
                    </a:p>
                  </a:txBody>
                  <a:tcPr marT="12700" marB="45725" marR="12700" marL="127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7F8FA"/>
                    </a:solidFill>
                  </a:tcPr>
                </a:tc>
                <a:tc>
                  <a:txBody>
                    <a:bodyPr/>
                    <a:lstStyle/>
                    <a:p>
                      <a:pPr indent="0" lvl="0" marL="0" marR="0" rtl="0" algn="ctr">
                        <a:spcBef>
                          <a:spcPts val="0"/>
                        </a:spcBef>
                        <a:spcAft>
                          <a:spcPts val="0"/>
                        </a:spcAft>
                        <a:buClr>
                          <a:srgbClr val="000000"/>
                        </a:buClr>
                        <a:buSzPts val="1000"/>
                        <a:buFont typeface="Calibri"/>
                        <a:buNone/>
                      </a:pPr>
                      <a:r>
                        <a:rPr b="0" lang="en-US" sz="1000" u="none" cap="none" strike="noStrike">
                          <a:solidFill>
                            <a:srgbClr val="000000"/>
                          </a:solidFill>
                          <a:latin typeface="Calibri"/>
                          <a:ea typeface="Calibri"/>
                          <a:cs typeface="Calibri"/>
                          <a:sym typeface="Calibri"/>
                        </a:rPr>
                        <a:t>Y16</a:t>
                      </a:r>
                      <a:endParaRPr b="0" sz="1000" u="none" cap="none" strike="noStrike">
                        <a:solidFill>
                          <a:srgbClr val="000000"/>
                        </a:solidFill>
                        <a:latin typeface="Calibri"/>
                        <a:ea typeface="Calibri"/>
                        <a:cs typeface="Calibri"/>
                        <a:sym typeface="Calibri"/>
                      </a:endParaRPr>
                    </a:p>
                  </a:txBody>
                  <a:tcPr marT="12700" marB="45725" marR="12700" marL="127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spcBef>
                          <a:spcPts val="0"/>
                        </a:spcBef>
                        <a:spcAft>
                          <a:spcPts val="0"/>
                        </a:spcAft>
                        <a:buClr>
                          <a:srgbClr val="000000"/>
                        </a:buClr>
                        <a:buSzPts val="1000"/>
                        <a:buFont typeface="Calibri"/>
                        <a:buNone/>
                      </a:pPr>
                      <a:r>
                        <a:rPr b="0" lang="en-US" sz="1000" u="none" cap="none" strike="noStrike">
                          <a:solidFill>
                            <a:srgbClr val="000000"/>
                          </a:solidFill>
                          <a:latin typeface="Calibri"/>
                          <a:ea typeface="Calibri"/>
                          <a:cs typeface="Calibri"/>
                          <a:sym typeface="Calibri"/>
                        </a:rPr>
                        <a:t>Y20</a:t>
                      </a:r>
                      <a:endParaRPr b="0" sz="1000" u="none" cap="none" strike="noStrike">
                        <a:solidFill>
                          <a:srgbClr val="000000"/>
                        </a:solidFill>
                        <a:latin typeface="Calibri"/>
                        <a:ea typeface="Calibri"/>
                        <a:cs typeface="Calibri"/>
                        <a:sym typeface="Calibri"/>
                      </a:endParaRPr>
                    </a:p>
                  </a:txBody>
                  <a:tcPr marT="12700" marB="45725" marR="12700" marL="127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spcBef>
                          <a:spcPts val="0"/>
                        </a:spcBef>
                        <a:spcAft>
                          <a:spcPts val="0"/>
                        </a:spcAft>
                        <a:buClr>
                          <a:srgbClr val="000000"/>
                        </a:buClr>
                        <a:buSzPts val="1000"/>
                        <a:buFont typeface="Calibri"/>
                        <a:buNone/>
                      </a:pPr>
                      <a:r>
                        <a:rPr b="0" lang="en-US" sz="1000" u="none" cap="none" strike="noStrike">
                          <a:solidFill>
                            <a:srgbClr val="000000"/>
                          </a:solidFill>
                          <a:latin typeface="Calibri"/>
                          <a:ea typeface="Calibri"/>
                          <a:cs typeface="Calibri"/>
                          <a:sym typeface="Calibri"/>
                        </a:rPr>
                        <a:t>Y30</a:t>
                      </a:r>
                      <a:endParaRPr b="0" sz="1000" u="none" cap="none" strike="noStrike">
                        <a:solidFill>
                          <a:srgbClr val="000000"/>
                        </a:solidFill>
                        <a:latin typeface="Calibri"/>
                        <a:ea typeface="Calibri"/>
                        <a:cs typeface="Calibri"/>
                        <a:sym typeface="Calibri"/>
                      </a:endParaRPr>
                    </a:p>
                  </a:txBody>
                  <a:tcPr marT="12700" marB="45725" marR="12700" marL="127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78775">
                <a:tc>
                  <a:txBody>
                    <a:bodyPr/>
                    <a:lstStyle/>
                    <a:p>
                      <a:pPr indent="0" lvl="0" marL="0" marR="0" rtl="0" algn="ctr">
                        <a:spcBef>
                          <a:spcPts val="0"/>
                        </a:spcBef>
                        <a:spcAft>
                          <a:spcPts val="0"/>
                        </a:spcAft>
                        <a:buClr>
                          <a:srgbClr val="333333"/>
                        </a:buClr>
                        <a:buSzPts val="1000"/>
                        <a:buFont typeface="Calibri"/>
                        <a:buNone/>
                      </a:pPr>
                      <a:r>
                        <a:rPr b="0" lang="en-US" sz="1000" u="none" cap="none" strike="noStrike">
                          <a:solidFill>
                            <a:srgbClr val="333333"/>
                          </a:solidFill>
                          <a:latin typeface="Calibri"/>
                          <a:ea typeface="Calibri"/>
                          <a:cs typeface="Calibri"/>
                          <a:sym typeface="Calibri"/>
                        </a:rPr>
                        <a:t>Pesticide Tank </a:t>
                      </a:r>
                      <a:r>
                        <a:rPr b="0" lang="en-US" sz="1000" u="none" cap="none" strike="noStrike">
                          <a:solidFill>
                            <a:srgbClr val="333333"/>
                          </a:solidFill>
                          <a:latin typeface="SimSun"/>
                          <a:ea typeface="SimSun"/>
                          <a:cs typeface="SimSun"/>
                          <a:sym typeface="SimSun"/>
                        </a:rPr>
                        <a:t>水箱</a:t>
                      </a:r>
                      <a:endParaRPr b="0" sz="1000" u="none" cap="none" strike="noStrike">
                        <a:solidFill>
                          <a:srgbClr val="333333"/>
                        </a:solidFill>
                        <a:latin typeface="Calibri"/>
                        <a:ea typeface="Calibri"/>
                        <a:cs typeface="Calibri"/>
                        <a:sym typeface="Calibri"/>
                      </a:endParaRPr>
                    </a:p>
                  </a:txBody>
                  <a:tcPr marT="12700" marB="45725" marR="12700" marL="127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2CC"/>
                    </a:solidFill>
                  </a:tcPr>
                </a:tc>
                <a:tc>
                  <a:txBody>
                    <a:bodyPr/>
                    <a:lstStyle/>
                    <a:p>
                      <a:pPr indent="0" lvl="0" marL="0" marR="0" rtl="0" algn="ctr">
                        <a:spcBef>
                          <a:spcPts val="0"/>
                        </a:spcBef>
                        <a:spcAft>
                          <a:spcPts val="0"/>
                        </a:spcAft>
                        <a:buClr>
                          <a:srgbClr val="000000"/>
                        </a:buClr>
                        <a:buSzPts val="1000"/>
                        <a:buFont typeface="Calibri"/>
                        <a:buNone/>
                      </a:pPr>
                      <a:r>
                        <a:rPr b="0" lang="en-US" sz="1000" u="none" cap="none" strike="noStrike">
                          <a:solidFill>
                            <a:srgbClr val="000000"/>
                          </a:solidFill>
                          <a:latin typeface="Calibri"/>
                          <a:ea typeface="Calibri"/>
                          <a:cs typeface="Calibri"/>
                          <a:sym typeface="Calibri"/>
                        </a:rPr>
                        <a:t>16L</a:t>
                      </a:r>
                      <a:endParaRPr b="0" sz="1000" u="none" cap="none" strike="noStrike">
                        <a:solidFill>
                          <a:srgbClr val="000000"/>
                        </a:solidFill>
                        <a:latin typeface="Calibri"/>
                        <a:ea typeface="Calibri"/>
                        <a:cs typeface="Calibri"/>
                        <a:sym typeface="Calibri"/>
                      </a:endParaRPr>
                    </a:p>
                  </a:txBody>
                  <a:tcPr marT="12700" marB="45725" marR="12700" marL="127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2CC"/>
                    </a:solidFill>
                  </a:tcPr>
                </a:tc>
                <a:tc>
                  <a:txBody>
                    <a:bodyPr/>
                    <a:lstStyle/>
                    <a:p>
                      <a:pPr indent="0" lvl="0" marL="0" marR="0" rtl="0" algn="ctr">
                        <a:spcBef>
                          <a:spcPts val="0"/>
                        </a:spcBef>
                        <a:spcAft>
                          <a:spcPts val="0"/>
                        </a:spcAft>
                        <a:buClr>
                          <a:srgbClr val="000000"/>
                        </a:buClr>
                        <a:buSzPts val="1000"/>
                        <a:buFont typeface="Calibri"/>
                        <a:buNone/>
                      </a:pPr>
                      <a:r>
                        <a:rPr b="0" lang="en-US" sz="1000" u="none" cap="none" strike="noStrike">
                          <a:solidFill>
                            <a:srgbClr val="000000"/>
                          </a:solidFill>
                          <a:latin typeface="Calibri"/>
                          <a:ea typeface="Calibri"/>
                          <a:cs typeface="Calibri"/>
                          <a:sym typeface="Calibri"/>
                        </a:rPr>
                        <a:t>20L</a:t>
                      </a:r>
                      <a:endParaRPr b="0" sz="1000" u="none" cap="none" strike="noStrike">
                        <a:solidFill>
                          <a:srgbClr val="000000"/>
                        </a:solidFill>
                        <a:latin typeface="Calibri"/>
                        <a:ea typeface="Calibri"/>
                        <a:cs typeface="Calibri"/>
                        <a:sym typeface="Calibri"/>
                      </a:endParaRPr>
                    </a:p>
                  </a:txBody>
                  <a:tcPr marT="12700" marB="45725" marR="12700" marL="127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2CC"/>
                    </a:solidFill>
                  </a:tcPr>
                </a:tc>
                <a:tc>
                  <a:txBody>
                    <a:bodyPr/>
                    <a:lstStyle/>
                    <a:p>
                      <a:pPr indent="0" lvl="0" marL="0" marR="0" rtl="0" algn="ctr">
                        <a:spcBef>
                          <a:spcPts val="0"/>
                        </a:spcBef>
                        <a:spcAft>
                          <a:spcPts val="0"/>
                        </a:spcAft>
                        <a:buClr>
                          <a:srgbClr val="000000"/>
                        </a:buClr>
                        <a:buSzPts val="1000"/>
                        <a:buFont typeface="Calibri"/>
                        <a:buNone/>
                      </a:pPr>
                      <a:r>
                        <a:rPr b="0" lang="en-US" sz="1000" u="none" cap="none" strike="noStrike">
                          <a:solidFill>
                            <a:srgbClr val="000000"/>
                          </a:solidFill>
                          <a:latin typeface="Calibri"/>
                          <a:ea typeface="Calibri"/>
                          <a:cs typeface="Calibri"/>
                          <a:sym typeface="Calibri"/>
                        </a:rPr>
                        <a:t>30L</a:t>
                      </a:r>
                      <a:endParaRPr b="0" sz="1000" u="none" cap="none" strike="noStrike">
                        <a:solidFill>
                          <a:srgbClr val="000000"/>
                        </a:solidFill>
                        <a:latin typeface="Calibri"/>
                        <a:ea typeface="Calibri"/>
                        <a:cs typeface="Calibri"/>
                        <a:sym typeface="Calibri"/>
                      </a:endParaRPr>
                    </a:p>
                  </a:txBody>
                  <a:tcPr marT="12700" marB="45725" marR="12700" marL="127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2CC"/>
                    </a:solidFill>
                  </a:tcPr>
                </a:tc>
              </a:tr>
              <a:tr h="278125">
                <a:tc>
                  <a:txBody>
                    <a:bodyPr/>
                    <a:lstStyle/>
                    <a:p>
                      <a:pPr indent="0" lvl="0" marL="0" marR="0" rtl="0" algn="ctr">
                        <a:spcBef>
                          <a:spcPts val="0"/>
                        </a:spcBef>
                        <a:spcAft>
                          <a:spcPts val="0"/>
                        </a:spcAft>
                        <a:buClr>
                          <a:srgbClr val="333333"/>
                        </a:buClr>
                        <a:buSzPts val="1000"/>
                        <a:buFont typeface="Calibri"/>
                        <a:buNone/>
                      </a:pPr>
                      <a:r>
                        <a:rPr b="0" lang="en-US" sz="1000" u="none" cap="none" strike="noStrike">
                          <a:solidFill>
                            <a:srgbClr val="333333"/>
                          </a:solidFill>
                          <a:latin typeface="Calibri"/>
                          <a:ea typeface="Calibri"/>
                          <a:cs typeface="Calibri"/>
                          <a:sym typeface="Calibri"/>
                        </a:rPr>
                        <a:t>Net Weight  </a:t>
                      </a:r>
                      <a:r>
                        <a:rPr b="0" lang="en-US" sz="1000" u="none" cap="none" strike="noStrike">
                          <a:solidFill>
                            <a:srgbClr val="333333"/>
                          </a:solidFill>
                          <a:latin typeface="SimSun"/>
                          <a:ea typeface="SimSun"/>
                          <a:cs typeface="SimSun"/>
                          <a:sym typeface="SimSun"/>
                        </a:rPr>
                        <a:t>净重</a:t>
                      </a:r>
                      <a:endParaRPr b="0" sz="1000" u="none" cap="none" strike="noStrike">
                        <a:solidFill>
                          <a:srgbClr val="333333"/>
                        </a:solidFill>
                        <a:latin typeface="Calibri"/>
                        <a:ea typeface="Calibri"/>
                        <a:cs typeface="Calibri"/>
                        <a:sym typeface="Calibri"/>
                      </a:endParaRPr>
                    </a:p>
                  </a:txBody>
                  <a:tcPr marT="12700" marB="45725" marR="12700" marL="127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Clr>
                          <a:srgbClr val="000000"/>
                        </a:buClr>
                        <a:buSzPts val="1000"/>
                        <a:buFont typeface="Calibri"/>
                        <a:buNone/>
                      </a:pPr>
                      <a:r>
                        <a:rPr b="0" lang="en-US" sz="1000" u="none" cap="none" strike="noStrike">
                          <a:solidFill>
                            <a:srgbClr val="000000"/>
                          </a:solidFill>
                          <a:latin typeface="Calibri"/>
                          <a:ea typeface="Calibri"/>
                          <a:cs typeface="Calibri"/>
                          <a:sym typeface="Calibri"/>
                        </a:rPr>
                        <a:t>18.4 kgs</a:t>
                      </a:r>
                      <a:endParaRPr b="0" sz="1000" u="none" cap="none" strike="noStrike">
                        <a:solidFill>
                          <a:srgbClr val="000000"/>
                        </a:solidFill>
                        <a:latin typeface="Calibri"/>
                        <a:ea typeface="Calibri"/>
                        <a:cs typeface="Calibri"/>
                        <a:sym typeface="Calibri"/>
                      </a:endParaRPr>
                    </a:p>
                  </a:txBody>
                  <a:tcPr marT="12700" marB="45725" marR="12700" marL="127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spcBef>
                          <a:spcPts val="0"/>
                        </a:spcBef>
                        <a:spcAft>
                          <a:spcPts val="0"/>
                        </a:spcAft>
                        <a:buClr>
                          <a:srgbClr val="000000"/>
                        </a:buClr>
                        <a:buSzPts val="1000"/>
                        <a:buFont typeface="Calibri"/>
                        <a:buNone/>
                      </a:pPr>
                      <a:r>
                        <a:rPr b="0" lang="en-US" sz="1000" u="none" cap="none" strike="noStrike">
                          <a:solidFill>
                            <a:srgbClr val="000000"/>
                          </a:solidFill>
                          <a:latin typeface="Calibri"/>
                          <a:ea typeface="Calibri"/>
                          <a:cs typeface="Calibri"/>
                          <a:sym typeface="Calibri"/>
                        </a:rPr>
                        <a:t>25.4 kgs</a:t>
                      </a:r>
                      <a:endParaRPr b="0" sz="1000" u="none" cap="none" strike="noStrike">
                        <a:solidFill>
                          <a:srgbClr val="000000"/>
                        </a:solidFill>
                        <a:latin typeface="Calibri"/>
                        <a:ea typeface="Calibri"/>
                        <a:cs typeface="Calibri"/>
                        <a:sym typeface="Calibri"/>
                      </a:endParaRPr>
                    </a:p>
                  </a:txBody>
                  <a:tcPr marT="12700" marB="45725" marR="12700" marL="127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spcBef>
                          <a:spcPts val="0"/>
                        </a:spcBef>
                        <a:spcAft>
                          <a:spcPts val="0"/>
                        </a:spcAft>
                        <a:buClr>
                          <a:srgbClr val="000000"/>
                        </a:buClr>
                        <a:buSzPts val="1000"/>
                        <a:buFont typeface="Calibri"/>
                        <a:buNone/>
                      </a:pPr>
                      <a:r>
                        <a:rPr b="0" lang="en-US" sz="1000" u="none" cap="none" strike="noStrike">
                          <a:solidFill>
                            <a:srgbClr val="000000"/>
                          </a:solidFill>
                          <a:latin typeface="Calibri"/>
                          <a:ea typeface="Calibri"/>
                          <a:cs typeface="Calibri"/>
                          <a:sym typeface="Calibri"/>
                        </a:rPr>
                        <a:t>32.9 kgs</a:t>
                      </a:r>
                      <a:endParaRPr b="0" sz="1000" u="none" cap="none" strike="noStrike">
                        <a:solidFill>
                          <a:srgbClr val="000000"/>
                        </a:solidFill>
                        <a:latin typeface="Calibri"/>
                        <a:ea typeface="Calibri"/>
                        <a:cs typeface="Calibri"/>
                        <a:sym typeface="Calibri"/>
                      </a:endParaRPr>
                    </a:p>
                  </a:txBody>
                  <a:tcPr marT="12700" marB="45725" marR="12700" marL="127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78775">
                <a:tc>
                  <a:txBody>
                    <a:bodyPr/>
                    <a:lstStyle/>
                    <a:p>
                      <a:pPr indent="0" lvl="0" marL="0" marR="0" rtl="0" algn="ctr">
                        <a:spcBef>
                          <a:spcPts val="0"/>
                        </a:spcBef>
                        <a:spcAft>
                          <a:spcPts val="0"/>
                        </a:spcAft>
                        <a:buClr>
                          <a:srgbClr val="333333"/>
                        </a:buClr>
                        <a:buSzPts val="1000"/>
                        <a:buFont typeface="Calibri"/>
                        <a:buNone/>
                      </a:pPr>
                      <a:r>
                        <a:rPr b="0" lang="en-US" sz="1000" u="none" cap="none" strike="noStrike">
                          <a:solidFill>
                            <a:srgbClr val="333333"/>
                          </a:solidFill>
                          <a:latin typeface="Calibri"/>
                          <a:ea typeface="Calibri"/>
                          <a:cs typeface="Calibri"/>
                          <a:sym typeface="Calibri"/>
                        </a:rPr>
                        <a:t>Take-off Weight  </a:t>
                      </a:r>
                      <a:r>
                        <a:rPr b="0" lang="en-US" sz="1000" u="none" cap="none" strike="noStrike">
                          <a:solidFill>
                            <a:srgbClr val="333333"/>
                          </a:solidFill>
                          <a:latin typeface="SimSun"/>
                          <a:ea typeface="SimSun"/>
                          <a:cs typeface="SimSun"/>
                          <a:sym typeface="SimSun"/>
                        </a:rPr>
                        <a:t>起飞重量</a:t>
                      </a:r>
                      <a:endParaRPr b="0" sz="1000" u="none" cap="none" strike="noStrike">
                        <a:solidFill>
                          <a:srgbClr val="333333"/>
                        </a:solidFill>
                        <a:latin typeface="Calibri"/>
                        <a:ea typeface="Calibri"/>
                        <a:cs typeface="Calibri"/>
                        <a:sym typeface="Calibri"/>
                      </a:endParaRPr>
                    </a:p>
                  </a:txBody>
                  <a:tcPr marT="12700" marB="45725" marR="12700" marL="127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2CC"/>
                    </a:solidFill>
                  </a:tcPr>
                </a:tc>
                <a:tc>
                  <a:txBody>
                    <a:bodyPr/>
                    <a:lstStyle/>
                    <a:p>
                      <a:pPr indent="0" lvl="0" marL="0" marR="0" rtl="0" algn="ctr">
                        <a:spcBef>
                          <a:spcPts val="0"/>
                        </a:spcBef>
                        <a:spcAft>
                          <a:spcPts val="0"/>
                        </a:spcAft>
                        <a:buClr>
                          <a:srgbClr val="000000"/>
                        </a:buClr>
                        <a:buSzPts val="1000"/>
                        <a:buFont typeface="Calibri"/>
                        <a:buNone/>
                      </a:pPr>
                      <a:r>
                        <a:rPr b="0" lang="en-US" sz="1000" u="none" cap="none" strike="noStrike">
                          <a:solidFill>
                            <a:srgbClr val="000000"/>
                          </a:solidFill>
                          <a:latin typeface="Calibri"/>
                          <a:ea typeface="Calibri"/>
                          <a:cs typeface="Calibri"/>
                          <a:sym typeface="Calibri"/>
                        </a:rPr>
                        <a:t>35 kgs</a:t>
                      </a:r>
                      <a:endParaRPr b="0" sz="1000" u="none" cap="none" strike="noStrike">
                        <a:solidFill>
                          <a:srgbClr val="000000"/>
                        </a:solidFill>
                        <a:latin typeface="Calibri"/>
                        <a:ea typeface="Calibri"/>
                        <a:cs typeface="Calibri"/>
                        <a:sym typeface="Calibri"/>
                      </a:endParaRPr>
                    </a:p>
                  </a:txBody>
                  <a:tcPr marT="12700" marB="45725" marR="12700" marL="127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2CC"/>
                    </a:solidFill>
                  </a:tcPr>
                </a:tc>
                <a:tc>
                  <a:txBody>
                    <a:bodyPr/>
                    <a:lstStyle/>
                    <a:p>
                      <a:pPr indent="0" lvl="0" marL="0" marR="0" rtl="0" algn="ctr">
                        <a:spcBef>
                          <a:spcPts val="0"/>
                        </a:spcBef>
                        <a:spcAft>
                          <a:spcPts val="0"/>
                        </a:spcAft>
                        <a:buClr>
                          <a:srgbClr val="000000"/>
                        </a:buClr>
                        <a:buSzPts val="1000"/>
                        <a:buFont typeface="Calibri"/>
                        <a:buNone/>
                      </a:pPr>
                      <a:r>
                        <a:rPr b="0" lang="en-US" sz="1000" u="none" cap="none" strike="noStrike">
                          <a:solidFill>
                            <a:srgbClr val="000000"/>
                          </a:solidFill>
                          <a:latin typeface="Calibri"/>
                          <a:ea typeface="Calibri"/>
                          <a:cs typeface="Calibri"/>
                          <a:sym typeface="Calibri"/>
                        </a:rPr>
                        <a:t>48 kgs</a:t>
                      </a:r>
                      <a:endParaRPr b="0" sz="1000" u="none" cap="none" strike="noStrike">
                        <a:solidFill>
                          <a:srgbClr val="000000"/>
                        </a:solidFill>
                        <a:latin typeface="Calibri"/>
                        <a:ea typeface="Calibri"/>
                        <a:cs typeface="Calibri"/>
                        <a:sym typeface="Calibri"/>
                      </a:endParaRPr>
                    </a:p>
                  </a:txBody>
                  <a:tcPr marT="12700" marB="45725" marR="12700" marL="127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2CC"/>
                    </a:solidFill>
                  </a:tcPr>
                </a:tc>
                <a:tc>
                  <a:txBody>
                    <a:bodyPr/>
                    <a:lstStyle/>
                    <a:p>
                      <a:pPr indent="0" lvl="0" marL="0" marR="0" rtl="0" algn="ctr">
                        <a:spcBef>
                          <a:spcPts val="0"/>
                        </a:spcBef>
                        <a:spcAft>
                          <a:spcPts val="0"/>
                        </a:spcAft>
                        <a:buClr>
                          <a:srgbClr val="000000"/>
                        </a:buClr>
                        <a:buSzPts val="1000"/>
                        <a:buFont typeface="Calibri"/>
                        <a:buNone/>
                      </a:pPr>
                      <a:r>
                        <a:rPr b="0" lang="en-US" sz="1000" u="none" cap="none" strike="noStrike">
                          <a:solidFill>
                            <a:srgbClr val="000000"/>
                          </a:solidFill>
                          <a:latin typeface="Calibri"/>
                          <a:ea typeface="Calibri"/>
                          <a:cs typeface="Calibri"/>
                          <a:sym typeface="Calibri"/>
                        </a:rPr>
                        <a:t>65kgs </a:t>
                      </a:r>
                      <a:endParaRPr b="0" sz="1000" u="none" cap="none" strike="noStrike">
                        <a:solidFill>
                          <a:srgbClr val="000000"/>
                        </a:solidFill>
                        <a:latin typeface="Calibri"/>
                        <a:ea typeface="Calibri"/>
                        <a:cs typeface="Calibri"/>
                        <a:sym typeface="Calibri"/>
                      </a:endParaRPr>
                    </a:p>
                  </a:txBody>
                  <a:tcPr marT="12700" marB="45725" marR="12700" marL="127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2CC"/>
                    </a:solidFill>
                  </a:tcPr>
                </a:tc>
              </a:tr>
              <a:tr h="278125">
                <a:tc>
                  <a:txBody>
                    <a:bodyPr/>
                    <a:lstStyle/>
                    <a:p>
                      <a:pPr indent="0" lvl="0" marL="0" marR="0" rtl="0" algn="ctr">
                        <a:spcBef>
                          <a:spcPts val="0"/>
                        </a:spcBef>
                        <a:spcAft>
                          <a:spcPts val="0"/>
                        </a:spcAft>
                        <a:buClr>
                          <a:srgbClr val="333333"/>
                        </a:buClr>
                        <a:buSzPts val="1000"/>
                        <a:buFont typeface="Calibri"/>
                        <a:buNone/>
                      </a:pPr>
                      <a:r>
                        <a:rPr b="0" lang="en-US" sz="1000" u="none" cap="none" strike="noStrike">
                          <a:solidFill>
                            <a:srgbClr val="333333"/>
                          </a:solidFill>
                          <a:latin typeface="Calibri"/>
                          <a:ea typeface="Calibri"/>
                          <a:cs typeface="Calibri"/>
                          <a:sym typeface="Calibri"/>
                        </a:rPr>
                        <a:t>Flying Time </a:t>
                      </a:r>
                      <a:r>
                        <a:rPr b="0" lang="en-US" sz="1000" u="none" cap="none" strike="noStrike">
                          <a:solidFill>
                            <a:srgbClr val="333333"/>
                          </a:solidFill>
                          <a:latin typeface="SimSun"/>
                          <a:ea typeface="SimSun"/>
                          <a:cs typeface="SimSun"/>
                          <a:sym typeface="SimSun"/>
                        </a:rPr>
                        <a:t>飞行时间</a:t>
                      </a:r>
                      <a:endParaRPr b="0" sz="1000" u="none" cap="none" strike="noStrike">
                        <a:solidFill>
                          <a:srgbClr val="333333"/>
                        </a:solidFill>
                        <a:latin typeface="Calibri"/>
                        <a:ea typeface="Calibri"/>
                        <a:cs typeface="Calibri"/>
                        <a:sym typeface="Calibri"/>
                      </a:endParaRPr>
                    </a:p>
                  </a:txBody>
                  <a:tcPr marT="12700" marB="45725" marR="12700" marL="127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Clr>
                          <a:srgbClr val="000000"/>
                        </a:buClr>
                        <a:buSzPts val="1000"/>
                        <a:buFont typeface="Calibri"/>
                        <a:buNone/>
                      </a:pPr>
                      <a:r>
                        <a:rPr b="0" lang="en-US" sz="1000" u="none" cap="none" strike="noStrike">
                          <a:solidFill>
                            <a:srgbClr val="000000"/>
                          </a:solidFill>
                          <a:latin typeface="Calibri"/>
                          <a:ea typeface="Calibri"/>
                          <a:cs typeface="Calibri"/>
                          <a:sym typeface="Calibri"/>
                        </a:rPr>
                        <a:t>10-25min</a:t>
                      </a:r>
                      <a:endParaRPr b="0" sz="1000" u="none" cap="none" strike="noStrike">
                        <a:solidFill>
                          <a:srgbClr val="000000"/>
                        </a:solidFill>
                        <a:latin typeface="Calibri"/>
                        <a:ea typeface="Calibri"/>
                        <a:cs typeface="Calibri"/>
                        <a:sym typeface="Calibri"/>
                      </a:endParaRPr>
                    </a:p>
                  </a:txBody>
                  <a:tcPr marT="12700" marB="45725" marR="12700" marL="127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spcBef>
                          <a:spcPts val="0"/>
                        </a:spcBef>
                        <a:spcAft>
                          <a:spcPts val="0"/>
                        </a:spcAft>
                        <a:buClr>
                          <a:srgbClr val="000000"/>
                        </a:buClr>
                        <a:buSzPts val="1000"/>
                        <a:buFont typeface="Calibri"/>
                        <a:buNone/>
                      </a:pPr>
                      <a:r>
                        <a:rPr b="0" lang="en-US" sz="1000" u="none" cap="none" strike="noStrike">
                          <a:solidFill>
                            <a:srgbClr val="000000"/>
                          </a:solidFill>
                          <a:latin typeface="Calibri"/>
                          <a:ea typeface="Calibri"/>
                          <a:cs typeface="Calibri"/>
                          <a:sym typeface="Calibri"/>
                        </a:rPr>
                        <a:t>10-25min</a:t>
                      </a:r>
                      <a:endParaRPr b="0" sz="1000" u="none" cap="none" strike="noStrike">
                        <a:solidFill>
                          <a:srgbClr val="000000"/>
                        </a:solidFill>
                        <a:latin typeface="Calibri"/>
                        <a:ea typeface="Calibri"/>
                        <a:cs typeface="Calibri"/>
                        <a:sym typeface="Calibri"/>
                      </a:endParaRPr>
                    </a:p>
                  </a:txBody>
                  <a:tcPr marT="12700" marB="45725" marR="12700" marL="127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spcBef>
                          <a:spcPts val="0"/>
                        </a:spcBef>
                        <a:spcAft>
                          <a:spcPts val="0"/>
                        </a:spcAft>
                        <a:buClr>
                          <a:srgbClr val="000000"/>
                        </a:buClr>
                        <a:buSzPts val="1000"/>
                        <a:buFont typeface="Calibri"/>
                        <a:buNone/>
                      </a:pPr>
                      <a:r>
                        <a:rPr b="0" lang="en-US" sz="1000" u="none" cap="none" strike="noStrike">
                          <a:solidFill>
                            <a:srgbClr val="000000"/>
                          </a:solidFill>
                          <a:latin typeface="Calibri"/>
                          <a:ea typeface="Calibri"/>
                          <a:cs typeface="Calibri"/>
                          <a:sym typeface="Calibri"/>
                        </a:rPr>
                        <a:t>10-25min</a:t>
                      </a:r>
                      <a:endParaRPr b="0" sz="1000" u="none" cap="none" strike="noStrike">
                        <a:solidFill>
                          <a:srgbClr val="000000"/>
                        </a:solidFill>
                        <a:latin typeface="Calibri"/>
                        <a:ea typeface="Calibri"/>
                        <a:cs typeface="Calibri"/>
                        <a:sym typeface="Calibri"/>
                      </a:endParaRPr>
                    </a:p>
                  </a:txBody>
                  <a:tcPr marT="12700" marB="45725" marR="12700" marL="127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78775">
                <a:tc>
                  <a:txBody>
                    <a:bodyPr/>
                    <a:lstStyle/>
                    <a:p>
                      <a:pPr indent="0" lvl="0" marL="0" marR="0" rtl="0" algn="ctr">
                        <a:spcBef>
                          <a:spcPts val="0"/>
                        </a:spcBef>
                        <a:spcAft>
                          <a:spcPts val="0"/>
                        </a:spcAft>
                        <a:buClr>
                          <a:srgbClr val="333333"/>
                        </a:buClr>
                        <a:buSzPts val="1000"/>
                        <a:buFont typeface="Calibri"/>
                        <a:buNone/>
                      </a:pPr>
                      <a:r>
                        <a:rPr b="0" lang="en-US" sz="1000" u="none" cap="none" strike="noStrike">
                          <a:solidFill>
                            <a:srgbClr val="333333"/>
                          </a:solidFill>
                          <a:latin typeface="Calibri"/>
                          <a:ea typeface="Calibri"/>
                          <a:cs typeface="Calibri"/>
                          <a:sym typeface="Calibri"/>
                        </a:rPr>
                        <a:t>Flying Radius </a:t>
                      </a:r>
                      <a:r>
                        <a:rPr b="0" lang="en-US" sz="1000" u="none" cap="none" strike="noStrike">
                          <a:solidFill>
                            <a:srgbClr val="333333"/>
                          </a:solidFill>
                          <a:latin typeface="SimSun"/>
                          <a:ea typeface="SimSun"/>
                          <a:cs typeface="SimSun"/>
                          <a:sym typeface="SimSun"/>
                        </a:rPr>
                        <a:t>飞行半径</a:t>
                      </a:r>
                      <a:endParaRPr b="0" sz="1000" u="none" cap="none" strike="noStrike">
                        <a:solidFill>
                          <a:srgbClr val="333333"/>
                        </a:solidFill>
                        <a:latin typeface="Calibri"/>
                        <a:ea typeface="Calibri"/>
                        <a:cs typeface="Calibri"/>
                        <a:sym typeface="Calibri"/>
                      </a:endParaRPr>
                    </a:p>
                  </a:txBody>
                  <a:tcPr marT="12700" marB="45725" marR="12700" marL="127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2CC"/>
                    </a:solidFill>
                  </a:tcPr>
                </a:tc>
                <a:tc>
                  <a:txBody>
                    <a:bodyPr/>
                    <a:lstStyle/>
                    <a:p>
                      <a:pPr indent="0" lvl="0" marL="0" marR="0" rtl="0" algn="ctr">
                        <a:spcBef>
                          <a:spcPts val="0"/>
                        </a:spcBef>
                        <a:spcAft>
                          <a:spcPts val="0"/>
                        </a:spcAft>
                        <a:buClr>
                          <a:srgbClr val="000000"/>
                        </a:buClr>
                        <a:buSzPts val="1000"/>
                        <a:buFont typeface="Calibri"/>
                        <a:buNone/>
                      </a:pPr>
                      <a:r>
                        <a:rPr b="0" lang="en-US" sz="1000" u="none" cap="none" strike="noStrike">
                          <a:solidFill>
                            <a:srgbClr val="000000"/>
                          </a:solidFill>
                          <a:latin typeface="Calibri"/>
                          <a:ea typeface="Calibri"/>
                          <a:cs typeface="Calibri"/>
                          <a:sym typeface="Calibri"/>
                        </a:rPr>
                        <a:t>1000m</a:t>
                      </a:r>
                      <a:endParaRPr b="0" sz="1000" u="none" cap="none" strike="noStrike">
                        <a:solidFill>
                          <a:srgbClr val="000000"/>
                        </a:solidFill>
                        <a:latin typeface="Calibri"/>
                        <a:ea typeface="Calibri"/>
                        <a:cs typeface="Calibri"/>
                        <a:sym typeface="Calibri"/>
                      </a:endParaRPr>
                    </a:p>
                  </a:txBody>
                  <a:tcPr marT="12700" marB="45725" marR="12700" marL="127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2CC"/>
                    </a:solidFill>
                  </a:tcPr>
                </a:tc>
                <a:tc>
                  <a:txBody>
                    <a:bodyPr/>
                    <a:lstStyle/>
                    <a:p>
                      <a:pPr indent="0" lvl="0" marL="0" marR="0" rtl="0" algn="ctr">
                        <a:spcBef>
                          <a:spcPts val="0"/>
                        </a:spcBef>
                        <a:spcAft>
                          <a:spcPts val="0"/>
                        </a:spcAft>
                        <a:buClr>
                          <a:srgbClr val="000000"/>
                        </a:buClr>
                        <a:buSzPts val="1000"/>
                        <a:buFont typeface="Calibri"/>
                        <a:buNone/>
                      </a:pPr>
                      <a:r>
                        <a:rPr b="0" lang="en-US" sz="1000" u="none" cap="none" strike="noStrike">
                          <a:solidFill>
                            <a:srgbClr val="000000"/>
                          </a:solidFill>
                          <a:latin typeface="Calibri"/>
                          <a:ea typeface="Calibri"/>
                          <a:cs typeface="Calibri"/>
                          <a:sym typeface="Calibri"/>
                        </a:rPr>
                        <a:t>1000m</a:t>
                      </a:r>
                      <a:endParaRPr b="0" sz="1000" u="none" cap="none" strike="noStrike">
                        <a:solidFill>
                          <a:srgbClr val="000000"/>
                        </a:solidFill>
                        <a:latin typeface="Calibri"/>
                        <a:ea typeface="Calibri"/>
                        <a:cs typeface="Calibri"/>
                        <a:sym typeface="Calibri"/>
                      </a:endParaRPr>
                    </a:p>
                  </a:txBody>
                  <a:tcPr marT="12700" marB="45725" marR="12700" marL="127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2CC"/>
                    </a:solidFill>
                  </a:tcPr>
                </a:tc>
                <a:tc>
                  <a:txBody>
                    <a:bodyPr/>
                    <a:lstStyle/>
                    <a:p>
                      <a:pPr indent="0" lvl="0" marL="0" marR="0" rtl="0" algn="ctr">
                        <a:spcBef>
                          <a:spcPts val="0"/>
                        </a:spcBef>
                        <a:spcAft>
                          <a:spcPts val="0"/>
                        </a:spcAft>
                        <a:buClr>
                          <a:srgbClr val="000000"/>
                        </a:buClr>
                        <a:buSzPts val="1000"/>
                        <a:buFont typeface="Calibri"/>
                        <a:buNone/>
                      </a:pPr>
                      <a:r>
                        <a:rPr b="0" lang="en-US" sz="1000" u="none" cap="none" strike="noStrike">
                          <a:solidFill>
                            <a:srgbClr val="000000"/>
                          </a:solidFill>
                          <a:latin typeface="Calibri"/>
                          <a:ea typeface="Calibri"/>
                          <a:cs typeface="Calibri"/>
                          <a:sym typeface="Calibri"/>
                        </a:rPr>
                        <a:t>1000m</a:t>
                      </a:r>
                      <a:endParaRPr b="0" sz="1000" u="none" cap="none" strike="noStrike">
                        <a:solidFill>
                          <a:srgbClr val="000000"/>
                        </a:solidFill>
                        <a:latin typeface="Calibri"/>
                        <a:ea typeface="Calibri"/>
                        <a:cs typeface="Calibri"/>
                        <a:sym typeface="Calibri"/>
                      </a:endParaRPr>
                    </a:p>
                  </a:txBody>
                  <a:tcPr marT="12700" marB="45725" marR="12700" marL="127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2CC"/>
                    </a:solidFill>
                  </a:tcPr>
                </a:tc>
              </a:tr>
              <a:tr h="349875">
                <a:tc>
                  <a:txBody>
                    <a:bodyPr/>
                    <a:lstStyle/>
                    <a:p>
                      <a:pPr indent="0" lvl="0" marL="0" marR="0" rtl="0" algn="ctr">
                        <a:spcBef>
                          <a:spcPts val="0"/>
                        </a:spcBef>
                        <a:spcAft>
                          <a:spcPts val="0"/>
                        </a:spcAft>
                        <a:buClr>
                          <a:srgbClr val="333333"/>
                        </a:buClr>
                        <a:buSzPts val="1000"/>
                        <a:buFont typeface="Calibri"/>
                        <a:buNone/>
                      </a:pPr>
                      <a:r>
                        <a:rPr b="0" lang="en-US" sz="1000" u="none" cap="none" strike="noStrike">
                          <a:solidFill>
                            <a:srgbClr val="333333"/>
                          </a:solidFill>
                          <a:latin typeface="Calibri"/>
                          <a:ea typeface="Calibri"/>
                          <a:cs typeface="Calibri"/>
                          <a:sym typeface="Calibri"/>
                        </a:rPr>
                        <a:t>Flying Height </a:t>
                      </a:r>
                      <a:r>
                        <a:rPr b="0" lang="en-US" sz="1000" u="none" cap="none" strike="noStrike">
                          <a:solidFill>
                            <a:srgbClr val="333333"/>
                          </a:solidFill>
                          <a:latin typeface="SimSun"/>
                          <a:ea typeface="SimSun"/>
                          <a:cs typeface="SimSun"/>
                          <a:sym typeface="SimSun"/>
                        </a:rPr>
                        <a:t>飞行高度</a:t>
                      </a:r>
                      <a:r>
                        <a:rPr b="0" lang="en-US" sz="1000" u="none" cap="none" strike="noStrike">
                          <a:solidFill>
                            <a:srgbClr val="333333"/>
                          </a:solidFill>
                          <a:latin typeface="Calibri"/>
                          <a:ea typeface="Calibri"/>
                          <a:cs typeface="Calibri"/>
                          <a:sym typeface="Calibri"/>
                        </a:rPr>
                        <a:t>(</a:t>
                      </a:r>
                      <a:r>
                        <a:rPr b="0" lang="en-US" sz="1000" u="none" cap="none" strike="noStrike">
                          <a:solidFill>
                            <a:srgbClr val="333333"/>
                          </a:solidFill>
                          <a:latin typeface="SimSun"/>
                          <a:ea typeface="SimSun"/>
                          <a:cs typeface="SimSun"/>
                          <a:sym typeface="SimSun"/>
                        </a:rPr>
                        <a:t>一般农作物打药高度</a:t>
                      </a:r>
                      <a:r>
                        <a:rPr b="0" lang="en-US" sz="1000" u="none" cap="none" strike="noStrike">
                          <a:solidFill>
                            <a:srgbClr val="333333"/>
                          </a:solidFill>
                          <a:latin typeface="Calibri"/>
                          <a:ea typeface="Calibri"/>
                          <a:cs typeface="Calibri"/>
                          <a:sym typeface="Calibri"/>
                        </a:rPr>
                        <a:t>1.5M</a:t>
                      </a:r>
                      <a:r>
                        <a:rPr b="0" lang="en-US" sz="1000" u="none" cap="none" strike="noStrike">
                          <a:solidFill>
                            <a:srgbClr val="333333"/>
                          </a:solidFill>
                          <a:latin typeface="SimSun"/>
                          <a:ea typeface="SimSun"/>
                          <a:cs typeface="SimSun"/>
                          <a:sym typeface="SimSun"/>
                        </a:rPr>
                        <a:t>），解禁可飞</a:t>
                      </a:r>
                      <a:r>
                        <a:rPr b="0" lang="en-US" sz="1000" u="none" cap="none" strike="noStrike">
                          <a:solidFill>
                            <a:srgbClr val="333333"/>
                          </a:solidFill>
                          <a:latin typeface="Calibri"/>
                          <a:ea typeface="Calibri"/>
                          <a:cs typeface="Calibri"/>
                          <a:sym typeface="Calibri"/>
                        </a:rPr>
                        <a:t>200M</a:t>
                      </a:r>
                      <a:endParaRPr b="0" sz="1000" u="none" cap="none" strike="noStrike">
                        <a:solidFill>
                          <a:srgbClr val="333333"/>
                        </a:solidFill>
                        <a:latin typeface="Calibri"/>
                        <a:ea typeface="Calibri"/>
                        <a:cs typeface="Calibri"/>
                        <a:sym typeface="Calibri"/>
                      </a:endParaRPr>
                    </a:p>
                  </a:txBody>
                  <a:tcPr marT="12700" marB="45725" marR="12700" marL="127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Clr>
                          <a:srgbClr val="000000"/>
                        </a:buClr>
                        <a:buSzPts val="1000"/>
                        <a:buFont typeface="Calibri"/>
                        <a:buNone/>
                      </a:pPr>
                      <a:r>
                        <a:rPr b="0" lang="en-US" sz="1000" u="none" cap="none" strike="noStrike">
                          <a:solidFill>
                            <a:srgbClr val="000000"/>
                          </a:solidFill>
                          <a:latin typeface="Calibri"/>
                          <a:ea typeface="Calibri"/>
                          <a:cs typeface="Calibri"/>
                          <a:sym typeface="Calibri"/>
                        </a:rPr>
                        <a:t>0-20m </a:t>
                      </a:r>
                      <a:endParaRPr b="0" sz="1000" u="none" cap="none" strike="noStrike">
                        <a:solidFill>
                          <a:srgbClr val="000000"/>
                        </a:solidFill>
                        <a:latin typeface="Calibri"/>
                        <a:ea typeface="Calibri"/>
                        <a:cs typeface="Calibri"/>
                        <a:sym typeface="Calibri"/>
                      </a:endParaRPr>
                    </a:p>
                  </a:txBody>
                  <a:tcPr marT="12700" marB="45725" marR="12700" marL="127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spcBef>
                          <a:spcPts val="0"/>
                        </a:spcBef>
                        <a:spcAft>
                          <a:spcPts val="0"/>
                        </a:spcAft>
                        <a:buClr>
                          <a:srgbClr val="000000"/>
                        </a:buClr>
                        <a:buSzPts val="1000"/>
                        <a:buFont typeface="Calibri"/>
                        <a:buNone/>
                      </a:pPr>
                      <a:r>
                        <a:rPr b="0" lang="en-US" sz="1000" u="none" cap="none" strike="noStrike">
                          <a:solidFill>
                            <a:srgbClr val="000000"/>
                          </a:solidFill>
                          <a:latin typeface="Calibri"/>
                          <a:ea typeface="Calibri"/>
                          <a:cs typeface="Calibri"/>
                          <a:sym typeface="Calibri"/>
                        </a:rPr>
                        <a:t>0-20m</a:t>
                      </a:r>
                      <a:endParaRPr b="0" sz="1000" u="none" cap="none" strike="noStrike">
                        <a:solidFill>
                          <a:srgbClr val="000000"/>
                        </a:solidFill>
                        <a:latin typeface="Calibri"/>
                        <a:ea typeface="Calibri"/>
                        <a:cs typeface="Calibri"/>
                        <a:sym typeface="Calibri"/>
                      </a:endParaRPr>
                    </a:p>
                  </a:txBody>
                  <a:tcPr marT="12700" marB="45725" marR="12700" marL="127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spcBef>
                          <a:spcPts val="0"/>
                        </a:spcBef>
                        <a:spcAft>
                          <a:spcPts val="0"/>
                        </a:spcAft>
                        <a:buClr>
                          <a:srgbClr val="000000"/>
                        </a:buClr>
                        <a:buSzPts val="1000"/>
                        <a:buFont typeface="Calibri"/>
                        <a:buNone/>
                      </a:pPr>
                      <a:r>
                        <a:rPr b="0" lang="en-US" sz="1000" u="none" cap="none" strike="noStrike">
                          <a:solidFill>
                            <a:srgbClr val="000000"/>
                          </a:solidFill>
                          <a:latin typeface="Calibri"/>
                          <a:ea typeface="Calibri"/>
                          <a:cs typeface="Calibri"/>
                          <a:sym typeface="Calibri"/>
                        </a:rPr>
                        <a:t>0-20m</a:t>
                      </a:r>
                      <a:endParaRPr b="0" sz="1000" u="none" cap="none" strike="noStrike">
                        <a:solidFill>
                          <a:srgbClr val="000000"/>
                        </a:solidFill>
                        <a:latin typeface="Calibri"/>
                        <a:ea typeface="Calibri"/>
                        <a:cs typeface="Calibri"/>
                        <a:sym typeface="Calibri"/>
                      </a:endParaRPr>
                    </a:p>
                  </a:txBody>
                  <a:tcPr marT="12700" marB="45725" marR="12700" marL="127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78775">
                <a:tc>
                  <a:txBody>
                    <a:bodyPr/>
                    <a:lstStyle/>
                    <a:p>
                      <a:pPr indent="0" lvl="0" marL="0" marR="0" rtl="0" algn="ctr">
                        <a:spcBef>
                          <a:spcPts val="0"/>
                        </a:spcBef>
                        <a:spcAft>
                          <a:spcPts val="0"/>
                        </a:spcAft>
                        <a:buClr>
                          <a:srgbClr val="333333"/>
                        </a:buClr>
                        <a:buSzPts val="1000"/>
                        <a:buFont typeface="Calibri"/>
                        <a:buNone/>
                      </a:pPr>
                      <a:r>
                        <a:rPr b="0" lang="en-US" sz="1000" u="none" cap="none" strike="noStrike">
                          <a:solidFill>
                            <a:srgbClr val="333333"/>
                          </a:solidFill>
                          <a:latin typeface="Calibri"/>
                          <a:ea typeface="Calibri"/>
                          <a:cs typeface="Calibri"/>
                          <a:sym typeface="Calibri"/>
                        </a:rPr>
                        <a:t>Flying Speed </a:t>
                      </a:r>
                      <a:r>
                        <a:rPr b="0" lang="en-US" sz="1000" u="none" cap="none" strike="noStrike">
                          <a:solidFill>
                            <a:srgbClr val="333333"/>
                          </a:solidFill>
                          <a:latin typeface="SimSun"/>
                          <a:ea typeface="SimSun"/>
                          <a:cs typeface="SimSun"/>
                          <a:sym typeface="SimSun"/>
                        </a:rPr>
                        <a:t>飞行速度</a:t>
                      </a:r>
                      <a:endParaRPr b="0" sz="1000" u="none" cap="none" strike="noStrike">
                        <a:solidFill>
                          <a:srgbClr val="333333"/>
                        </a:solidFill>
                        <a:latin typeface="Calibri"/>
                        <a:ea typeface="Calibri"/>
                        <a:cs typeface="Calibri"/>
                        <a:sym typeface="Calibri"/>
                      </a:endParaRPr>
                    </a:p>
                  </a:txBody>
                  <a:tcPr marT="12700" marB="45725" marR="12700" marL="127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2CC"/>
                    </a:solidFill>
                  </a:tcPr>
                </a:tc>
                <a:tc>
                  <a:txBody>
                    <a:bodyPr/>
                    <a:lstStyle/>
                    <a:p>
                      <a:pPr indent="0" lvl="0" marL="0" marR="0" rtl="0" algn="ctr">
                        <a:spcBef>
                          <a:spcPts val="0"/>
                        </a:spcBef>
                        <a:spcAft>
                          <a:spcPts val="0"/>
                        </a:spcAft>
                        <a:buClr>
                          <a:srgbClr val="000000"/>
                        </a:buClr>
                        <a:buSzPts val="1000"/>
                        <a:buFont typeface="Calibri"/>
                        <a:buNone/>
                      </a:pPr>
                      <a:r>
                        <a:rPr b="0" lang="en-US" sz="1000" u="none" cap="none" strike="noStrike">
                          <a:solidFill>
                            <a:srgbClr val="000000"/>
                          </a:solidFill>
                          <a:latin typeface="Calibri"/>
                          <a:ea typeface="Calibri"/>
                          <a:cs typeface="Calibri"/>
                          <a:sym typeface="Calibri"/>
                        </a:rPr>
                        <a:t>0-8m/s</a:t>
                      </a:r>
                      <a:endParaRPr b="0" sz="1000" u="none" cap="none" strike="noStrike">
                        <a:solidFill>
                          <a:srgbClr val="000000"/>
                        </a:solidFill>
                        <a:latin typeface="Calibri"/>
                        <a:ea typeface="Calibri"/>
                        <a:cs typeface="Calibri"/>
                        <a:sym typeface="Calibri"/>
                      </a:endParaRPr>
                    </a:p>
                  </a:txBody>
                  <a:tcPr marT="12700" marB="45725" marR="12700" marL="127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2CC"/>
                    </a:solidFill>
                  </a:tcPr>
                </a:tc>
                <a:tc>
                  <a:txBody>
                    <a:bodyPr/>
                    <a:lstStyle/>
                    <a:p>
                      <a:pPr indent="0" lvl="0" marL="0" marR="0" rtl="0" algn="ctr">
                        <a:spcBef>
                          <a:spcPts val="0"/>
                        </a:spcBef>
                        <a:spcAft>
                          <a:spcPts val="0"/>
                        </a:spcAft>
                        <a:buClr>
                          <a:srgbClr val="000000"/>
                        </a:buClr>
                        <a:buSzPts val="1000"/>
                        <a:buFont typeface="Calibri"/>
                        <a:buNone/>
                      </a:pPr>
                      <a:r>
                        <a:rPr b="0" lang="en-US" sz="1000" u="none" cap="none" strike="noStrike">
                          <a:solidFill>
                            <a:srgbClr val="000000"/>
                          </a:solidFill>
                          <a:latin typeface="Calibri"/>
                          <a:ea typeface="Calibri"/>
                          <a:cs typeface="Calibri"/>
                          <a:sym typeface="Calibri"/>
                        </a:rPr>
                        <a:t>3-8m/s</a:t>
                      </a:r>
                      <a:endParaRPr b="0" sz="1000" u="none" cap="none" strike="noStrike">
                        <a:solidFill>
                          <a:srgbClr val="000000"/>
                        </a:solidFill>
                        <a:latin typeface="Calibri"/>
                        <a:ea typeface="Calibri"/>
                        <a:cs typeface="Calibri"/>
                        <a:sym typeface="Calibri"/>
                      </a:endParaRPr>
                    </a:p>
                  </a:txBody>
                  <a:tcPr marT="12700" marB="45725" marR="12700" marL="127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2CC"/>
                    </a:solidFill>
                  </a:tcPr>
                </a:tc>
                <a:tc>
                  <a:txBody>
                    <a:bodyPr/>
                    <a:lstStyle/>
                    <a:p>
                      <a:pPr indent="0" lvl="0" marL="0" marR="0" rtl="0" algn="ctr">
                        <a:spcBef>
                          <a:spcPts val="0"/>
                        </a:spcBef>
                        <a:spcAft>
                          <a:spcPts val="0"/>
                        </a:spcAft>
                        <a:buClr>
                          <a:srgbClr val="000000"/>
                        </a:buClr>
                        <a:buSzPts val="1000"/>
                        <a:buFont typeface="Calibri"/>
                        <a:buNone/>
                      </a:pPr>
                      <a:r>
                        <a:rPr b="0" lang="en-US" sz="1000" u="none" cap="none" strike="noStrike">
                          <a:solidFill>
                            <a:srgbClr val="000000"/>
                          </a:solidFill>
                          <a:latin typeface="Calibri"/>
                          <a:ea typeface="Calibri"/>
                          <a:cs typeface="Calibri"/>
                          <a:sym typeface="Calibri"/>
                        </a:rPr>
                        <a:t>3-8m/s</a:t>
                      </a:r>
                      <a:endParaRPr b="0" sz="1000" u="none" cap="none" strike="noStrike">
                        <a:solidFill>
                          <a:srgbClr val="000000"/>
                        </a:solidFill>
                        <a:latin typeface="Calibri"/>
                        <a:ea typeface="Calibri"/>
                        <a:cs typeface="Calibri"/>
                        <a:sym typeface="Calibri"/>
                      </a:endParaRPr>
                    </a:p>
                  </a:txBody>
                  <a:tcPr marT="12700" marB="45725" marR="12700" marL="127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2CC"/>
                    </a:solidFill>
                  </a:tcPr>
                </a:tc>
              </a:tr>
              <a:tr h="278125">
                <a:tc>
                  <a:txBody>
                    <a:bodyPr/>
                    <a:lstStyle/>
                    <a:p>
                      <a:pPr indent="0" lvl="0" marL="0" marR="0" rtl="0" algn="ctr">
                        <a:spcBef>
                          <a:spcPts val="0"/>
                        </a:spcBef>
                        <a:spcAft>
                          <a:spcPts val="0"/>
                        </a:spcAft>
                        <a:buClr>
                          <a:srgbClr val="333333"/>
                        </a:buClr>
                        <a:buSzPts val="1000"/>
                        <a:buFont typeface="Calibri"/>
                        <a:buNone/>
                      </a:pPr>
                      <a:r>
                        <a:rPr b="0" lang="en-US" sz="1000" u="none" cap="none" strike="noStrike">
                          <a:solidFill>
                            <a:srgbClr val="333333"/>
                          </a:solidFill>
                          <a:latin typeface="Calibri"/>
                          <a:ea typeface="Calibri"/>
                          <a:cs typeface="Calibri"/>
                          <a:sym typeface="Calibri"/>
                        </a:rPr>
                        <a:t>Work Temperature </a:t>
                      </a:r>
                      <a:r>
                        <a:rPr b="0" lang="en-US" sz="1000" u="none" cap="none" strike="noStrike">
                          <a:solidFill>
                            <a:srgbClr val="333333"/>
                          </a:solidFill>
                          <a:latin typeface="SimSun"/>
                          <a:ea typeface="SimSun"/>
                          <a:cs typeface="SimSun"/>
                          <a:sym typeface="SimSun"/>
                        </a:rPr>
                        <a:t>工作温度</a:t>
                      </a:r>
                      <a:endParaRPr b="0" sz="1000" u="none" cap="none" strike="noStrike">
                        <a:solidFill>
                          <a:srgbClr val="333333"/>
                        </a:solidFill>
                        <a:latin typeface="Calibri"/>
                        <a:ea typeface="Calibri"/>
                        <a:cs typeface="Calibri"/>
                        <a:sym typeface="Calibri"/>
                      </a:endParaRPr>
                    </a:p>
                  </a:txBody>
                  <a:tcPr marT="12700" marB="45725" marR="12700" marL="127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Clr>
                          <a:srgbClr val="000000"/>
                        </a:buClr>
                        <a:buSzPts val="1000"/>
                        <a:buFont typeface="Calibri"/>
                        <a:buNone/>
                      </a:pPr>
                      <a:r>
                        <a:rPr b="0" lang="en-US" sz="1000" u="none" cap="none" strike="noStrike">
                          <a:solidFill>
                            <a:srgbClr val="000000"/>
                          </a:solidFill>
                          <a:latin typeface="Calibri"/>
                          <a:ea typeface="Calibri"/>
                          <a:cs typeface="Calibri"/>
                          <a:sym typeface="Calibri"/>
                        </a:rPr>
                        <a:t>-20~40°C</a:t>
                      </a:r>
                      <a:endParaRPr b="0" sz="1000" u="none" cap="none" strike="noStrike">
                        <a:solidFill>
                          <a:srgbClr val="000000"/>
                        </a:solidFill>
                        <a:latin typeface="Calibri"/>
                        <a:ea typeface="Calibri"/>
                        <a:cs typeface="Calibri"/>
                        <a:sym typeface="Calibri"/>
                      </a:endParaRPr>
                    </a:p>
                  </a:txBody>
                  <a:tcPr marT="12700" marB="45725" marR="12700" marL="127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spcBef>
                          <a:spcPts val="0"/>
                        </a:spcBef>
                        <a:spcAft>
                          <a:spcPts val="0"/>
                        </a:spcAft>
                        <a:buClr>
                          <a:srgbClr val="000000"/>
                        </a:buClr>
                        <a:buSzPts val="1000"/>
                        <a:buFont typeface="Calibri"/>
                        <a:buNone/>
                      </a:pPr>
                      <a:r>
                        <a:rPr b="0" lang="en-US" sz="1000" u="none" cap="none" strike="noStrike">
                          <a:solidFill>
                            <a:srgbClr val="000000"/>
                          </a:solidFill>
                          <a:latin typeface="Calibri"/>
                          <a:ea typeface="Calibri"/>
                          <a:cs typeface="Calibri"/>
                          <a:sym typeface="Calibri"/>
                        </a:rPr>
                        <a:t>-20~40°C</a:t>
                      </a:r>
                      <a:endParaRPr b="0" sz="1000" u="none" cap="none" strike="noStrike">
                        <a:solidFill>
                          <a:srgbClr val="000000"/>
                        </a:solidFill>
                        <a:latin typeface="Calibri"/>
                        <a:ea typeface="Calibri"/>
                        <a:cs typeface="Calibri"/>
                        <a:sym typeface="Calibri"/>
                      </a:endParaRPr>
                    </a:p>
                  </a:txBody>
                  <a:tcPr marT="12700" marB="45725" marR="12700" marL="127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spcBef>
                          <a:spcPts val="0"/>
                        </a:spcBef>
                        <a:spcAft>
                          <a:spcPts val="0"/>
                        </a:spcAft>
                        <a:buClr>
                          <a:srgbClr val="000000"/>
                        </a:buClr>
                        <a:buSzPts val="1000"/>
                        <a:buFont typeface="Calibri"/>
                        <a:buNone/>
                      </a:pPr>
                      <a:r>
                        <a:rPr b="0" lang="en-US" sz="1000" u="none" cap="none" strike="noStrike">
                          <a:solidFill>
                            <a:srgbClr val="000000"/>
                          </a:solidFill>
                          <a:latin typeface="Calibri"/>
                          <a:ea typeface="Calibri"/>
                          <a:cs typeface="Calibri"/>
                          <a:sym typeface="Calibri"/>
                        </a:rPr>
                        <a:t>-20~40°C</a:t>
                      </a:r>
                      <a:endParaRPr b="0" sz="1000" u="none" cap="none" strike="noStrike">
                        <a:solidFill>
                          <a:srgbClr val="000000"/>
                        </a:solidFill>
                        <a:latin typeface="Calibri"/>
                        <a:ea typeface="Calibri"/>
                        <a:cs typeface="Calibri"/>
                        <a:sym typeface="Calibri"/>
                      </a:endParaRPr>
                    </a:p>
                  </a:txBody>
                  <a:tcPr marT="12700" marB="45725" marR="12700" marL="127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78125">
                <a:tc>
                  <a:txBody>
                    <a:bodyPr/>
                    <a:lstStyle/>
                    <a:p>
                      <a:pPr indent="0" lvl="0" marL="0" marR="0" rtl="0" algn="ctr">
                        <a:spcBef>
                          <a:spcPts val="0"/>
                        </a:spcBef>
                        <a:spcAft>
                          <a:spcPts val="0"/>
                        </a:spcAft>
                        <a:buClr>
                          <a:srgbClr val="333333"/>
                        </a:buClr>
                        <a:buSzPts val="1000"/>
                        <a:buFont typeface="Calibri"/>
                        <a:buNone/>
                      </a:pPr>
                      <a:r>
                        <a:rPr b="0" lang="en-US" sz="1000" u="none" cap="none" strike="noStrike">
                          <a:solidFill>
                            <a:srgbClr val="333333"/>
                          </a:solidFill>
                          <a:latin typeface="Calibri"/>
                          <a:ea typeface="Calibri"/>
                          <a:cs typeface="Calibri"/>
                          <a:sym typeface="Calibri"/>
                        </a:rPr>
                        <a:t>Work Humidity </a:t>
                      </a:r>
                      <a:r>
                        <a:rPr b="0" lang="en-US" sz="1000" u="none" cap="none" strike="noStrike">
                          <a:solidFill>
                            <a:srgbClr val="333333"/>
                          </a:solidFill>
                          <a:latin typeface="SimSun"/>
                          <a:ea typeface="SimSun"/>
                          <a:cs typeface="SimSun"/>
                          <a:sym typeface="SimSun"/>
                        </a:rPr>
                        <a:t>工作湿度</a:t>
                      </a:r>
                      <a:endParaRPr b="0" sz="1000" u="none" cap="none" strike="noStrike">
                        <a:solidFill>
                          <a:srgbClr val="333333"/>
                        </a:solidFill>
                        <a:latin typeface="Calibri"/>
                        <a:ea typeface="Calibri"/>
                        <a:cs typeface="Calibri"/>
                        <a:sym typeface="Calibri"/>
                      </a:endParaRPr>
                    </a:p>
                  </a:txBody>
                  <a:tcPr marT="12700" marB="45725" marR="12700" marL="127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2CC"/>
                    </a:solidFill>
                  </a:tcPr>
                </a:tc>
                <a:tc>
                  <a:txBody>
                    <a:bodyPr/>
                    <a:lstStyle/>
                    <a:p>
                      <a:pPr indent="0" lvl="0" marL="0" marR="0" rtl="0" algn="ctr">
                        <a:spcBef>
                          <a:spcPts val="0"/>
                        </a:spcBef>
                        <a:spcAft>
                          <a:spcPts val="0"/>
                        </a:spcAft>
                        <a:buClr>
                          <a:srgbClr val="000000"/>
                        </a:buClr>
                        <a:buSzPts val="1000"/>
                        <a:buFont typeface="Calibri"/>
                        <a:buNone/>
                      </a:pPr>
                      <a:r>
                        <a:rPr b="0" lang="en-US" sz="1000" u="none" cap="none" strike="noStrike">
                          <a:solidFill>
                            <a:srgbClr val="000000"/>
                          </a:solidFill>
                          <a:latin typeface="Calibri"/>
                          <a:ea typeface="Calibri"/>
                          <a:cs typeface="Calibri"/>
                          <a:sym typeface="Calibri"/>
                        </a:rPr>
                        <a:t>0~90%</a:t>
                      </a:r>
                      <a:endParaRPr b="0" sz="1000" u="none" cap="none" strike="noStrike">
                        <a:solidFill>
                          <a:srgbClr val="000000"/>
                        </a:solidFill>
                        <a:latin typeface="Calibri"/>
                        <a:ea typeface="Calibri"/>
                        <a:cs typeface="Calibri"/>
                        <a:sym typeface="Calibri"/>
                      </a:endParaRPr>
                    </a:p>
                  </a:txBody>
                  <a:tcPr marT="12700" marB="45725" marR="12700" marL="127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2CC"/>
                    </a:solidFill>
                  </a:tcPr>
                </a:tc>
                <a:tc>
                  <a:txBody>
                    <a:bodyPr/>
                    <a:lstStyle/>
                    <a:p>
                      <a:pPr indent="0" lvl="0" marL="0" marR="0" rtl="0" algn="ctr">
                        <a:spcBef>
                          <a:spcPts val="0"/>
                        </a:spcBef>
                        <a:spcAft>
                          <a:spcPts val="0"/>
                        </a:spcAft>
                        <a:buClr>
                          <a:srgbClr val="000000"/>
                        </a:buClr>
                        <a:buSzPts val="1000"/>
                        <a:buFont typeface="Calibri"/>
                        <a:buNone/>
                      </a:pPr>
                      <a:r>
                        <a:rPr b="0" lang="en-US" sz="1000" u="none" cap="none" strike="noStrike">
                          <a:solidFill>
                            <a:srgbClr val="000000"/>
                          </a:solidFill>
                          <a:latin typeface="Calibri"/>
                          <a:ea typeface="Calibri"/>
                          <a:cs typeface="Calibri"/>
                          <a:sym typeface="Calibri"/>
                        </a:rPr>
                        <a:t>0~90%</a:t>
                      </a:r>
                      <a:endParaRPr b="0" sz="1000" u="none" cap="none" strike="noStrike">
                        <a:solidFill>
                          <a:srgbClr val="000000"/>
                        </a:solidFill>
                        <a:latin typeface="Calibri"/>
                        <a:ea typeface="Calibri"/>
                        <a:cs typeface="Calibri"/>
                        <a:sym typeface="Calibri"/>
                      </a:endParaRPr>
                    </a:p>
                  </a:txBody>
                  <a:tcPr marT="12700" marB="45725" marR="12700" marL="127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2CC"/>
                    </a:solidFill>
                  </a:tcPr>
                </a:tc>
                <a:tc>
                  <a:txBody>
                    <a:bodyPr/>
                    <a:lstStyle/>
                    <a:p>
                      <a:pPr indent="0" lvl="0" marL="0" marR="0" rtl="0" algn="ctr">
                        <a:spcBef>
                          <a:spcPts val="0"/>
                        </a:spcBef>
                        <a:spcAft>
                          <a:spcPts val="0"/>
                        </a:spcAft>
                        <a:buClr>
                          <a:srgbClr val="000000"/>
                        </a:buClr>
                        <a:buSzPts val="1000"/>
                        <a:buFont typeface="Calibri"/>
                        <a:buNone/>
                      </a:pPr>
                      <a:r>
                        <a:rPr b="0" lang="en-US" sz="1000" u="none" cap="none" strike="noStrike">
                          <a:solidFill>
                            <a:srgbClr val="000000"/>
                          </a:solidFill>
                          <a:latin typeface="Calibri"/>
                          <a:ea typeface="Calibri"/>
                          <a:cs typeface="Calibri"/>
                          <a:sym typeface="Calibri"/>
                        </a:rPr>
                        <a:t>0~90%</a:t>
                      </a:r>
                      <a:endParaRPr b="0" sz="1000" u="none" cap="none" strike="noStrike">
                        <a:solidFill>
                          <a:srgbClr val="000000"/>
                        </a:solidFill>
                        <a:latin typeface="Calibri"/>
                        <a:ea typeface="Calibri"/>
                        <a:cs typeface="Calibri"/>
                        <a:sym typeface="Calibri"/>
                      </a:endParaRPr>
                    </a:p>
                  </a:txBody>
                  <a:tcPr marT="12700" marB="45725" marR="12700" marL="127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2CC"/>
                    </a:solidFill>
                  </a:tcPr>
                </a:tc>
              </a:tr>
              <a:tr h="278775">
                <a:tc>
                  <a:txBody>
                    <a:bodyPr/>
                    <a:lstStyle/>
                    <a:p>
                      <a:pPr indent="0" lvl="0" marL="0" marR="0" rtl="0" algn="ctr">
                        <a:spcBef>
                          <a:spcPts val="0"/>
                        </a:spcBef>
                        <a:spcAft>
                          <a:spcPts val="0"/>
                        </a:spcAft>
                        <a:buClr>
                          <a:srgbClr val="333333"/>
                        </a:buClr>
                        <a:buSzPts val="1000"/>
                        <a:buFont typeface="Calibri"/>
                        <a:buNone/>
                      </a:pPr>
                      <a:r>
                        <a:rPr b="0" lang="en-US" sz="1000" u="none" cap="none" strike="noStrike">
                          <a:solidFill>
                            <a:srgbClr val="333333"/>
                          </a:solidFill>
                          <a:latin typeface="Calibri"/>
                          <a:ea typeface="Calibri"/>
                          <a:cs typeface="Calibri"/>
                          <a:sym typeface="Calibri"/>
                        </a:rPr>
                        <a:t>Spray Speed  </a:t>
                      </a:r>
                      <a:r>
                        <a:rPr b="0" lang="en-US" sz="1000" u="none" cap="none" strike="noStrike">
                          <a:solidFill>
                            <a:srgbClr val="333333"/>
                          </a:solidFill>
                          <a:latin typeface="SimSun"/>
                          <a:ea typeface="SimSun"/>
                          <a:cs typeface="SimSun"/>
                          <a:sym typeface="SimSun"/>
                        </a:rPr>
                        <a:t>喷洒速度米</a:t>
                      </a:r>
                      <a:r>
                        <a:rPr b="0" lang="en-US" sz="1000" u="none" cap="none" strike="noStrike">
                          <a:solidFill>
                            <a:srgbClr val="333333"/>
                          </a:solidFill>
                          <a:latin typeface="Calibri"/>
                          <a:ea typeface="Calibri"/>
                          <a:cs typeface="Calibri"/>
                          <a:sym typeface="Calibri"/>
                        </a:rPr>
                        <a:t>/</a:t>
                      </a:r>
                      <a:r>
                        <a:rPr b="0" lang="en-US" sz="1000" u="none" cap="none" strike="noStrike">
                          <a:solidFill>
                            <a:srgbClr val="333333"/>
                          </a:solidFill>
                          <a:latin typeface="SimSun"/>
                          <a:ea typeface="SimSun"/>
                          <a:cs typeface="SimSun"/>
                          <a:sym typeface="SimSun"/>
                        </a:rPr>
                        <a:t>秒</a:t>
                      </a:r>
                      <a:endParaRPr b="0" sz="1000" u="none" cap="none" strike="noStrike">
                        <a:solidFill>
                          <a:srgbClr val="333333"/>
                        </a:solidFill>
                        <a:latin typeface="Calibri"/>
                        <a:ea typeface="Calibri"/>
                        <a:cs typeface="Calibri"/>
                        <a:sym typeface="Calibri"/>
                      </a:endParaRPr>
                    </a:p>
                  </a:txBody>
                  <a:tcPr marT="12700" marB="45725" marR="12700" marL="127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Clr>
                          <a:srgbClr val="000000"/>
                        </a:buClr>
                        <a:buSzPts val="1000"/>
                        <a:buFont typeface="Calibri"/>
                        <a:buNone/>
                      </a:pPr>
                      <a:r>
                        <a:rPr b="0" lang="en-US" sz="1000" u="none" cap="none" strike="noStrike">
                          <a:solidFill>
                            <a:srgbClr val="000000"/>
                          </a:solidFill>
                          <a:latin typeface="Calibri"/>
                          <a:ea typeface="Calibri"/>
                          <a:cs typeface="Calibri"/>
                          <a:sym typeface="Calibri"/>
                        </a:rPr>
                        <a:t>0-8m/s</a:t>
                      </a:r>
                      <a:endParaRPr b="0" sz="1000" u="none" cap="none" strike="noStrike">
                        <a:solidFill>
                          <a:srgbClr val="000000"/>
                        </a:solidFill>
                        <a:latin typeface="Calibri"/>
                        <a:ea typeface="Calibri"/>
                        <a:cs typeface="Calibri"/>
                        <a:sym typeface="Calibri"/>
                      </a:endParaRPr>
                    </a:p>
                  </a:txBody>
                  <a:tcPr marT="12700" marB="45725" marR="12700" marL="127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spcBef>
                          <a:spcPts val="0"/>
                        </a:spcBef>
                        <a:spcAft>
                          <a:spcPts val="0"/>
                        </a:spcAft>
                        <a:buClr>
                          <a:srgbClr val="000000"/>
                        </a:buClr>
                        <a:buSzPts val="1000"/>
                        <a:buFont typeface="Calibri"/>
                        <a:buNone/>
                      </a:pPr>
                      <a:r>
                        <a:rPr b="0" lang="en-US" sz="1000" u="none" cap="none" strike="noStrike">
                          <a:solidFill>
                            <a:srgbClr val="000000"/>
                          </a:solidFill>
                          <a:latin typeface="Calibri"/>
                          <a:ea typeface="Calibri"/>
                          <a:cs typeface="Calibri"/>
                          <a:sym typeface="Calibri"/>
                        </a:rPr>
                        <a:t>0-8m/s</a:t>
                      </a:r>
                      <a:endParaRPr b="0" sz="1000" u="none" cap="none" strike="noStrike">
                        <a:solidFill>
                          <a:srgbClr val="000000"/>
                        </a:solidFill>
                        <a:latin typeface="Calibri"/>
                        <a:ea typeface="Calibri"/>
                        <a:cs typeface="Calibri"/>
                        <a:sym typeface="Calibri"/>
                      </a:endParaRPr>
                    </a:p>
                  </a:txBody>
                  <a:tcPr marT="12700" marB="45725" marR="12700" marL="127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spcBef>
                          <a:spcPts val="0"/>
                        </a:spcBef>
                        <a:spcAft>
                          <a:spcPts val="0"/>
                        </a:spcAft>
                        <a:buClr>
                          <a:srgbClr val="000000"/>
                        </a:buClr>
                        <a:buSzPts val="1000"/>
                        <a:buFont typeface="Calibri"/>
                        <a:buNone/>
                      </a:pPr>
                      <a:r>
                        <a:rPr b="0" lang="en-US" sz="1000" u="none" cap="none" strike="noStrike">
                          <a:solidFill>
                            <a:srgbClr val="000000"/>
                          </a:solidFill>
                          <a:latin typeface="Calibri"/>
                          <a:ea typeface="Calibri"/>
                          <a:cs typeface="Calibri"/>
                          <a:sym typeface="Calibri"/>
                        </a:rPr>
                        <a:t>0-10m/s</a:t>
                      </a:r>
                      <a:endParaRPr b="0" sz="1000" u="none" cap="none" strike="noStrike">
                        <a:solidFill>
                          <a:srgbClr val="000000"/>
                        </a:solidFill>
                        <a:latin typeface="Calibri"/>
                        <a:ea typeface="Calibri"/>
                        <a:cs typeface="Calibri"/>
                        <a:sym typeface="Calibri"/>
                      </a:endParaRPr>
                    </a:p>
                  </a:txBody>
                  <a:tcPr marT="12700" marB="45725" marR="12700" marL="127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78125">
                <a:tc>
                  <a:txBody>
                    <a:bodyPr/>
                    <a:lstStyle/>
                    <a:p>
                      <a:pPr indent="0" lvl="0" marL="0" marR="0" rtl="0" algn="ctr">
                        <a:spcBef>
                          <a:spcPts val="0"/>
                        </a:spcBef>
                        <a:spcAft>
                          <a:spcPts val="0"/>
                        </a:spcAft>
                        <a:buClr>
                          <a:srgbClr val="333333"/>
                        </a:buClr>
                        <a:buSzPts val="1000"/>
                        <a:buFont typeface="Calibri"/>
                        <a:buNone/>
                      </a:pPr>
                      <a:r>
                        <a:rPr b="0" lang="en-US" sz="1000" u="none" cap="none" strike="noStrike">
                          <a:solidFill>
                            <a:srgbClr val="333333"/>
                          </a:solidFill>
                          <a:latin typeface="Calibri"/>
                          <a:ea typeface="Calibri"/>
                          <a:cs typeface="Calibri"/>
                          <a:sym typeface="Calibri"/>
                        </a:rPr>
                        <a:t>Spray Width </a:t>
                      </a:r>
                      <a:r>
                        <a:rPr b="0" lang="en-US" sz="1000" u="none" cap="none" strike="noStrike">
                          <a:solidFill>
                            <a:srgbClr val="333333"/>
                          </a:solidFill>
                          <a:latin typeface="SimSun"/>
                          <a:ea typeface="SimSun"/>
                          <a:cs typeface="SimSun"/>
                          <a:sym typeface="SimSun"/>
                        </a:rPr>
                        <a:t>喷洒宽度</a:t>
                      </a:r>
                      <a:endParaRPr b="0" sz="1000" u="none" cap="none" strike="noStrike">
                        <a:solidFill>
                          <a:srgbClr val="333333"/>
                        </a:solidFill>
                        <a:latin typeface="Calibri"/>
                        <a:ea typeface="Calibri"/>
                        <a:cs typeface="Calibri"/>
                        <a:sym typeface="Calibri"/>
                      </a:endParaRPr>
                    </a:p>
                  </a:txBody>
                  <a:tcPr marT="12700" marB="45725" marR="12700" marL="127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2CC"/>
                    </a:solidFill>
                  </a:tcPr>
                </a:tc>
                <a:tc>
                  <a:txBody>
                    <a:bodyPr/>
                    <a:lstStyle/>
                    <a:p>
                      <a:pPr indent="0" lvl="0" marL="0" marR="0" rtl="0" algn="ctr">
                        <a:spcBef>
                          <a:spcPts val="0"/>
                        </a:spcBef>
                        <a:spcAft>
                          <a:spcPts val="0"/>
                        </a:spcAft>
                        <a:buClr>
                          <a:srgbClr val="000000"/>
                        </a:buClr>
                        <a:buSzPts val="1000"/>
                        <a:buFont typeface="Calibri"/>
                        <a:buNone/>
                      </a:pPr>
                      <a:r>
                        <a:rPr b="0" lang="en-US" sz="1000" u="none" cap="none" strike="noStrike">
                          <a:solidFill>
                            <a:srgbClr val="000000"/>
                          </a:solidFill>
                          <a:latin typeface="Calibri"/>
                          <a:ea typeface="Calibri"/>
                          <a:cs typeface="Calibri"/>
                          <a:sym typeface="Calibri"/>
                        </a:rPr>
                        <a:t>2-4m/s</a:t>
                      </a:r>
                      <a:endParaRPr b="0" sz="1000" u="none" cap="none" strike="noStrike">
                        <a:solidFill>
                          <a:srgbClr val="000000"/>
                        </a:solidFill>
                        <a:latin typeface="Calibri"/>
                        <a:ea typeface="Calibri"/>
                        <a:cs typeface="Calibri"/>
                        <a:sym typeface="Calibri"/>
                      </a:endParaRPr>
                    </a:p>
                  </a:txBody>
                  <a:tcPr marT="12700" marB="45725" marR="12700" marL="127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2CC"/>
                    </a:solidFill>
                  </a:tcPr>
                </a:tc>
                <a:tc>
                  <a:txBody>
                    <a:bodyPr/>
                    <a:lstStyle/>
                    <a:p>
                      <a:pPr indent="0" lvl="0" marL="0" marR="0" rtl="0" algn="ctr">
                        <a:spcBef>
                          <a:spcPts val="0"/>
                        </a:spcBef>
                        <a:spcAft>
                          <a:spcPts val="0"/>
                        </a:spcAft>
                        <a:buClr>
                          <a:srgbClr val="000000"/>
                        </a:buClr>
                        <a:buSzPts val="1000"/>
                        <a:buFont typeface="Calibri"/>
                        <a:buNone/>
                      </a:pPr>
                      <a:r>
                        <a:rPr b="0" lang="en-US" sz="1000" u="none" cap="none" strike="noStrike">
                          <a:solidFill>
                            <a:srgbClr val="000000"/>
                          </a:solidFill>
                          <a:latin typeface="Calibri"/>
                          <a:ea typeface="Calibri"/>
                          <a:cs typeface="Calibri"/>
                          <a:sym typeface="Calibri"/>
                        </a:rPr>
                        <a:t>5-8m/s</a:t>
                      </a:r>
                      <a:endParaRPr b="0" sz="1000" u="none" cap="none" strike="noStrike">
                        <a:solidFill>
                          <a:srgbClr val="000000"/>
                        </a:solidFill>
                        <a:latin typeface="Calibri"/>
                        <a:ea typeface="Calibri"/>
                        <a:cs typeface="Calibri"/>
                        <a:sym typeface="Calibri"/>
                      </a:endParaRPr>
                    </a:p>
                  </a:txBody>
                  <a:tcPr marT="12700" marB="45725" marR="12700" marL="127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2CC"/>
                    </a:solidFill>
                  </a:tcPr>
                </a:tc>
                <a:tc>
                  <a:txBody>
                    <a:bodyPr/>
                    <a:lstStyle/>
                    <a:p>
                      <a:pPr indent="0" lvl="0" marL="0" marR="0" rtl="0" algn="ctr">
                        <a:spcBef>
                          <a:spcPts val="0"/>
                        </a:spcBef>
                        <a:spcAft>
                          <a:spcPts val="0"/>
                        </a:spcAft>
                        <a:buClr>
                          <a:srgbClr val="000000"/>
                        </a:buClr>
                        <a:buSzPts val="1000"/>
                        <a:buFont typeface="Calibri"/>
                        <a:buNone/>
                      </a:pPr>
                      <a:r>
                        <a:rPr b="0" lang="en-US" sz="1000" u="none" cap="none" strike="noStrike">
                          <a:solidFill>
                            <a:srgbClr val="000000"/>
                          </a:solidFill>
                          <a:latin typeface="Calibri"/>
                          <a:ea typeface="Calibri"/>
                          <a:cs typeface="Calibri"/>
                          <a:sym typeface="Calibri"/>
                        </a:rPr>
                        <a:t>5-8m/s</a:t>
                      </a:r>
                      <a:endParaRPr b="0" sz="1000" u="none" cap="none" strike="noStrike">
                        <a:solidFill>
                          <a:srgbClr val="000000"/>
                        </a:solidFill>
                        <a:latin typeface="Calibri"/>
                        <a:ea typeface="Calibri"/>
                        <a:cs typeface="Calibri"/>
                        <a:sym typeface="Calibri"/>
                      </a:endParaRPr>
                    </a:p>
                  </a:txBody>
                  <a:tcPr marT="12700" marB="45725" marR="12700" marL="127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2CC"/>
                    </a:solidFill>
                  </a:tcPr>
                </a:tc>
              </a:tr>
              <a:tr h="278775">
                <a:tc>
                  <a:txBody>
                    <a:bodyPr/>
                    <a:lstStyle/>
                    <a:p>
                      <a:pPr indent="0" lvl="0" marL="0" marR="0" rtl="0" algn="ctr">
                        <a:spcBef>
                          <a:spcPts val="0"/>
                        </a:spcBef>
                        <a:spcAft>
                          <a:spcPts val="0"/>
                        </a:spcAft>
                        <a:buClr>
                          <a:srgbClr val="333333"/>
                        </a:buClr>
                        <a:buSzPts val="1000"/>
                        <a:buFont typeface="Calibri"/>
                        <a:buNone/>
                      </a:pPr>
                      <a:r>
                        <a:rPr b="0" lang="en-US" sz="1000" u="none" cap="none" strike="noStrike">
                          <a:solidFill>
                            <a:srgbClr val="333333"/>
                          </a:solidFill>
                          <a:latin typeface="Calibri"/>
                          <a:ea typeface="Calibri"/>
                          <a:cs typeface="Calibri"/>
                          <a:sym typeface="Calibri"/>
                        </a:rPr>
                        <a:t>Nozzle No. </a:t>
                      </a:r>
                      <a:r>
                        <a:rPr b="0" lang="en-US" sz="1000" u="none" cap="none" strike="noStrike">
                          <a:solidFill>
                            <a:srgbClr val="333333"/>
                          </a:solidFill>
                          <a:latin typeface="SimSun"/>
                          <a:ea typeface="SimSun"/>
                          <a:cs typeface="SimSun"/>
                          <a:sym typeface="SimSun"/>
                        </a:rPr>
                        <a:t>喷嘴数量</a:t>
                      </a:r>
                      <a:endParaRPr b="0" sz="1000" u="none" cap="none" strike="noStrike">
                        <a:solidFill>
                          <a:srgbClr val="333333"/>
                        </a:solidFill>
                        <a:latin typeface="Calibri"/>
                        <a:ea typeface="Calibri"/>
                        <a:cs typeface="Calibri"/>
                        <a:sym typeface="Calibri"/>
                      </a:endParaRPr>
                    </a:p>
                  </a:txBody>
                  <a:tcPr marT="12700" marB="45725" marR="12700" marL="127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Clr>
                          <a:srgbClr val="000000"/>
                        </a:buClr>
                        <a:buSzPts val="1000"/>
                        <a:buFont typeface="Calibri"/>
                        <a:buNone/>
                      </a:pPr>
                      <a:r>
                        <a:rPr b="0" lang="en-US" sz="1000" u="none" cap="none" strike="noStrike">
                          <a:solidFill>
                            <a:srgbClr val="000000"/>
                          </a:solidFill>
                          <a:latin typeface="Calibri"/>
                          <a:ea typeface="Calibri"/>
                          <a:cs typeface="Calibri"/>
                          <a:sym typeface="Calibri"/>
                        </a:rPr>
                        <a:t>4 pcs</a:t>
                      </a:r>
                      <a:endParaRPr b="0" sz="1000" u="none" cap="none" strike="noStrike">
                        <a:solidFill>
                          <a:srgbClr val="000000"/>
                        </a:solidFill>
                        <a:latin typeface="Calibri"/>
                        <a:ea typeface="Calibri"/>
                        <a:cs typeface="Calibri"/>
                        <a:sym typeface="Calibri"/>
                      </a:endParaRPr>
                    </a:p>
                  </a:txBody>
                  <a:tcPr marT="12700" marB="45725" marR="12700" marL="127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spcBef>
                          <a:spcPts val="0"/>
                        </a:spcBef>
                        <a:spcAft>
                          <a:spcPts val="0"/>
                        </a:spcAft>
                        <a:buClr>
                          <a:srgbClr val="000000"/>
                        </a:buClr>
                        <a:buSzPts val="1000"/>
                        <a:buFont typeface="Calibri"/>
                        <a:buNone/>
                      </a:pPr>
                      <a:r>
                        <a:rPr b="0" lang="en-US" sz="1000" u="none" cap="none" strike="noStrike">
                          <a:solidFill>
                            <a:srgbClr val="000000"/>
                          </a:solidFill>
                          <a:latin typeface="Calibri"/>
                          <a:ea typeface="Calibri"/>
                          <a:cs typeface="Calibri"/>
                          <a:sym typeface="Calibri"/>
                        </a:rPr>
                        <a:t>6 pcs</a:t>
                      </a:r>
                      <a:endParaRPr b="0" sz="1000" u="none" cap="none" strike="noStrike">
                        <a:solidFill>
                          <a:srgbClr val="000000"/>
                        </a:solidFill>
                        <a:latin typeface="Calibri"/>
                        <a:ea typeface="Calibri"/>
                        <a:cs typeface="Calibri"/>
                        <a:sym typeface="Calibri"/>
                      </a:endParaRPr>
                    </a:p>
                  </a:txBody>
                  <a:tcPr marT="12700" marB="45725" marR="12700" marL="127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spcBef>
                          <a:spcPts val="0"/>
                        </a:spcBef>
                        <a:spcAft>
                          <a:spcPts val="0"/>
                        </a:spcAft>
                        <a:buClr>
                          <a:srgbClr val="000000"/>
                        </a:buClr>
                        <a:buSzPts val="1000"/>
                        <a:buFont typeface="Calibri"/>
                        <a:buNone/>
                      </a:pPr>
                      <a:r>
                        <a:rPr b="0" lang="en-US" sz="1000" u="none" cap="none" strike="noStrike">
                          <a:solidFill>
                            <a:srgbClr val="000000"/>
                          </a:solidFill>
                          <a:latin typeface="Calibri"/>
                          <a:ea typeface="Calibri"/>
                          <a:cs typeface="Calibri"/>
                          <a:sym typeface="Calibri"/>
                        </a:rPr>
                        <a:t>8 pcs</a:t>
                      </a:r>
                      <a:endParaRPr b="0" sz="1000" u="none" cap="none" strike="noStrike">
                        <a:solidFill>
                          <a:srgbClr val="000000"/>
                        </a:solidFill>
                        <a:latin typeface="Calibri"/>
                        <a:ea typeface="Calibri"/>
                        <a:cs typeface="Calibri"/>
                        <a:sym typeface="Calibri"/>
                      </a:endParaRPr>
                    </a:p>
                  </a:txBody>
                  <a:tcPr marT="12700" marB="45725" marR="12700" marL="127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78125">
                <a:tc>
                  <a:txBody>
                    <a:bodyPr/>
                    <a:lstStyle/>
                    <a:p>
                      <a:pPr indent="0" lvl="0" marL="0" marR="0" rtl="0" algn="ctr">
                        <a:spcBef>
                          <a:spcPts val="0"/>
                        </a:spcBef>
                        <a:spcAft>
                          <a:spcPts val="0"/>
                        </a:spcAft>
                        <a:buClr>
                          <a:srgbClr val="333333"/>
                        </a:buClr>
                        <a:buSzPts val="1000"/>
                        <a:buFont typeface="Calibri"/>
                        <a:buNone/>
                      </a:pPr>
                      <a:r>
                        <a:rPr b="0" lang="en-US" sz="1000" u="none" cap="none" strike="noStrike">
                          <a:solidFill>
                            <a:srgbClr val="333333"/>
                          </a:solidFill>
                          <a:latin typeface="Calibri"/>
                          <a:ea typeface="Calibri"/>
                          <a:cs typeface="Calibri"/>
                          <a:sym typeface="Calibri"/>
                        </a:rPr>
                        <a:t>Spray Flow </a:t>
                      </a:r>
                      <a:r>
                        <a:rPr b="0" lang="en-US" sz="1000" u="none" cap="none" strike="noStrike">
                          <a:solidFill>
                            <a:srgbClr val="333333"/>
                          </a:solidFill>
                          <a:latin typeface="SimSun"/>
                          <a:ea typeface="SimSun"/>
                          <a:cs typeface="SimSun"/>
                          <a:sym typeface="SimSun"/>
                        </a:rPr>
                        <a:t>喷洒流量升</a:t>
                      </a:r>
                      <a:r>
                        <a:rPr b="0" lang="en-US" sz="1000" u="none" cap="none" strike="noStrike">
                          <a:solidFill>
                            <a:srgbClr val="333333"/>
                          </a:solidFill>
                          <a:latin typeface="Calibri"/>
                          <a:ea typeface="Calibri"/>
                          <a:cs typeface="Calibri"/>
                          <a:sym typeface="Calibri"/>
                        </a:rPr>
                        <a:t>/</a:t>
                      </a:r>
                      <a:r>
                        <a:rPr b="0" lang="en-US" sz="1000" u="none" cap="none" strike="noStrike">
                          <a:solidFill>
                            <a:srgbClr val="333333"/>
                          </a:solidFill>
                          <a:latin typeface="SimSun"/>
                          <a:ea typeface="SimSun"/>
                          <a:cs typeface="SimSun"/>
                          <a:sym typeface="SimSun"/>
                        </a:rPr>
                        <a:t>分钟</a:t>
                      </a:r>
                      <a:endParaRPr b="0" sz="1000" u="none" cap="none" strike="noStrike">
                        <a:solidFill>
                          <a:srgbClr val="333333"/>
                        </a:solidFill>
                        <a:latin typeface="Calibri"/>
                        <a:ea typeface="Calibri"/>
                        <a:cs typeface="Calibri"/>
                        <a:sym typeface="Calibri"/>
                      </a:endParaRPr>
                    </a:p>
                  </a:txBody>
                  <a:tcPr marT="12700" marB="45725" marR="12700" marL="127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2CC"/>
                    </a:solidFill>
                  </a:tcPr>
                </a:tc>
                <a:tc>
                  <a:txBody>
                    <a:bodyPr/>
                    <a:lstStyle/>
                    <a:p>
                      <a:pPr indent="0" lvl="0" marL="0" marR="0" rtl="0" algn="ctr">
                        <a:spcBef>
                          <a:spcPts val="0"/>
                        </a:spcBef>
                        <a:spcAft>
                          <a:spcPts val="0"/>
                        </a:spcAft>
                        <a:buClr>
                          <a:srgbClr val="000000"/>
                        </a:buClr>
                        <a:buSzPts val="1000"/>
                        <a:buFont typeface="Calibri"/>
                        <a:buNone/>
                      </a:pPr>
                      <a:r>
                        <a:rPr b="0" lang="en-US" sz="1000" u="none" cap="none" strike="noStrike">
                          <a:solidFill>
                            <a:srgbClr val="000000"/>
                          </a:solidFill>
                          <a:latin typeface="Calibri"/>
                          <a:ea typeface="Calibri"/>
                          <a:cs typeface="Calibri"/>
                          <a:sym typeface="Calibri"/>
                        </a:rPr>
                        <a:t>3L/min</a:t>
                      </a:r>
                      <a:endParaRPr b="0" sz="1000" u="none" cap="none" strike="noStrike">
                        <a:solidFill>
                          <a:srgbClr val="000000"/>
                        </a:solidFill>
                        <a:latin typeface="Calibri"/>
                        <a:ea typeface="Calibri"/>
                        <a:cs typeface="Calibri"/>
                        <a:sym typeface="Calibri"/>
                      </a:endParaRPr>
                    </a:p>
                  </a:txBody>
                  <a:tcPr marT="12700" marB="45725" marR="12700" marL="127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2CC"/>
                    </a:solidFill>
                  </a:tcPr>
                </a:tc>
                <a:tc>
                  <a:txBody>
                    <a:bodyPr/>
                    <a:lstStyle/>
                    <a:p>
                      <a:pPr indent="0" lvl="0" marL="0" marR="0" rtl="0" algn="ctr">
                        <a:spcBef>
                          <a:spcPts val="0"/>
                        </a:spcBef>
                        <a:spcAft>
                          <a:spcPts val="0"/>
                        </a:spcAft>
                        <a:buClr>
                          <a:srgbClr val="000000"/>
                        </a:buClr>
                        <a:buSzPts val="1000"/>
                        <a:buFont typeface="Calibri"/>
                        <a:buNone/>
                      </a:pPr>
                      <a:r>
                        <a:rPr b="0" lang="en-US" sz="1000" u="none" cap="none" strike="noStrike">
                          <a:solidFill>
                            <a:srgbClr val="000000"/>
                          </a:solidFill>
                          <a:latin typeface="Calibri"/>
                          <a:ea typeface="Calibri"/>
                          <a:cs typeface="Calibri"/>
                          <a:sym typeface="Calibri"/>
                        </a:rPr>
                        <a:t>5L/min</a:t>
                      </a:r>
                      <a:endParaRPr b="0" sz="1000" u="none" cap="none" strike="noStrike">
                        <a:solidFill>
                          <a:srgbClr val="000000"/>
                        </a:solidFill>
                        <a:latin typeface="Calibri"/>
                        <a:ea typeface="Calibri"/>
                        <a:cs typeface="Calibri"/>
                        <a:sym typeface="Calibri"/>
                      </a:endParaRPr>
                    </a:p>
                  </a:txBody>
                  <a:tcPr marT="12700" marB="45725" marR="12700" marL="127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2CC"/>
                    </a:solidFill>
                  </a:tcPr>
                </a:tc>
                <a:tc>
                  <a:txBody>
                    <a:bodyPr/>
                    <a:lstStyle/>
                    <a:p>
                      <a:pPr indent="0" lvl="0" marL="0" marR="0" rtl="0" algn="ctr">
                        <a:spcBef>
                          <a:spcPts val="0"/>
                        </a:spcBef>
                        <a:spcAft>
                          <a:spcPts val="0"/>
                        </a:spcAft>
                        <a:buClr>
                          <a:srgbClr val="000000"/>
                        </a:buClr>
                        <a:buSzPts val="1000"/>
                        <a:buFont typeface="Calibri"/>
                        <a:buNone/>
                      </a:pPr>
                      <a:r>
                        <a:rPr b="0" lang="en-US" sz="1000" u="none" cap="none" strike="noStrike">
                          <a:solidFill>
                            <a:srgbClr val="000000"/>
                          </a:solidFill>
                          <a:latin typeface="Calibri"/>
                          <a:ea typeface="Calibri"/>
                          <a:cs typeface="Calibri"/>
                          <a:sym typeface="Calibri"/>
                        </a:rPr>
                        <a:t>8L-10L/min</a:t>
                      </a:r>
                      <a:endParaRPr b="0" sz="1000" u="none" cap="none" strike="noStrike">
                        <a:solidFill>
                          <a:srgbClr val="000000"/>
                        </a:solidFill>
                        <a:latin typeface="Calibri"/>
                        <a:ea typeface="Calibri"/>
                        <a:cs typeface="Calibri"/>
                        <a:sym typeface="Calibri"/>
                      </a:endParaRPr>
                    </a:p>
                  </a:txBody>
                  <a:tcPr marT="12700" marB="45725" marR="12700" marL="127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2CC"/>
                    </a:solidFill>
                  </a:tcPr>
                </a:tc>
              </a:tr>
              <a:tr h="278775">
                <a:tc>
                  <a:txBody>
                    <a:bodyPr/>
                    <a:lstStyle/>
                    <a:p>
                      <a:pPr indent="0" lvl="0" marL="0" marR="0" rtl="0" algn="ctr">
                        <a:spcBef>
                          <a:spcPts val="0"/>
                        </a:spcBef>
                        <a:spcAft>
                          <a:spcPts val="0"/>
                        </a:spcAft>
                        <a:buClr>
                          <a:srgbClr val="333333"/>
                        </a:buClr>
                        <a:buSzPts val="1000"/>
                        <a:buFont typeface="Calibri"/>
                        <a:buNone/>
                      </a:pPr>
                      <a:r>
                        <a:rPr b="0" lang="en-US" sz="1000" u="none" cap="none" strike="noStrike">
                          <a:solidFill>
                            <a:srgbClr val="333333"/>
                          </a:solidFill>
                          <a:latin typeface="Calibri"/>
                          <a:ea typeface="Calibri"/>
                          <a:cs typeface="Calibri"/>
                          <a:sym typeface="Calibri"/>
                        </a:rPr>
                        <a:t>Spray Efficiency </a:t>
                      </a:r>
                      <a:r>
                        <a:rPr b="0" lang="en-US" sz="1000" u="none" cap="none" strike="noStrike">
                          <a:solidFill>
                            <a:srgbClr val="333333"/>
                          </a:solidFill>
                          <a:latin typeface="SimSun"/>
                          <a:ea typeface="SimSun"/>
                          <a:cs typeface="SimSun"/>
                          <a:sym typeface="SimSun"/>
                        </a:rPr>
                        <a:t>喷洒效率公顷</a:t>
                      </a:r>
                      <a:r>
                        <a:rPr b="0" lang="en-US" sz="1000" u="none" cap="none" strike="noStrike">
                          <a:solidFill>
                            <a:srgbClr val="333333"/>
                          </a:solidFill>
                          <a:latin typeface="Calibri"/>
                          <a:ea typeface="Calibri"/>
                          <a:cs typeface="Calibri"/>
                          <a:sym typeface="Calibri"/>
                        </a:rPr>
                        <a:t>/</a:t>
                      </a:r>
                      <a:r>
                        <a:rPr b="0" lang="en-US" sz="1000" u="none" cap="none" strike="noStrike">
                          <a:solidFill>
                            <a:srgbClr val="333333"/>
                          </a:solidFill>
                          <a:latin typeface="SimSun"/>
                          <a:ea typeface="SimSun"/>
                          <a:cs typeface="SimSun"/>
                          <a:sym typeface="SimSun"/>
                        </a:rPr>
                        <a:t>小时</a:t>
                      </a:r>
                      <a:endParaRPr b="0" sz="1000" u="none" cap="none" strike="noStrike">
                        <a:solidFill>
                          <a:srgbClr val="333333"/>
                        </a:solidFill>
                        <a:latin typeface="Calibri"/>
                        <a:ea typeface="Calibri"/>
                        <a:cs typeface="Calibri"/>
                        <a:sym typeface="Calibri"/>
                      </a:endParaRPr>
                    </a:p>
                  </a:txBody>
                  <a:tcPr marT="12700" marB="45725" marR="12700" marL="127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Clr>
                          <a:srgbClr val="000000"/>
                        </a:buClr>
                        <a:buSzPts val="1000"/>
                        <a:buFont typeface="Calibri"/>
                        <a:buNone/>
                      </a:pPr>
                      <a:r>
                        <a:rPr b="0" lang="en-US" sz="1000" u="none" cap="none" strike="noStrike">
                          <a:solidFill>
                            <a:srgbClr val="000000"/>
                          </a:solidFill>
                          <a:latin typeface="Calibri"/>
                          <a:ea typeface="Calibri"/>
                          <a:cs typeface="Calibri"/>
                          <a:sym typeface="Calibri"/>
                        </a:rPr>
                        <a:t>4-8 hectare/hour 1-2</a:t>
                      </a:r>
                      <a:r>
                        <a:rPr b="0" lang="en-US" sz="1000" u="none" cap="none" strike="noStrike">
                          <a:solidFill>
                            <a:srgbClr val="000000"/>
                          </a:solidFill>
                          <a:latin typeface="SimSun"/>
                          <a:ea typeface="SimSun"/>
                          <a:cs typeface="SimSun"/>
                          <a:sym typeface="SimSun"/>
                        </a:rPr>
                        <a:t>亩</a:t>
                      </a:r>
                      <a:r>
                        <a:rPr b="0" lang="en-US" sz="1000" u="none" cap="none" strike="noStrike">
                          <a:solidFill>
                            <a:srgbClr val="000000"/>
                          </a:solidFill>
                          <a:latin typeface="Calibri"/>
                          <a:ea typeface="Calibri"/>
                          <a:cs typeface="Calibri"/>
                          <a:sym typeface="Calibri"/>
                        </a:rPr>
                        <a:t>/</a:t>
                      </a:r>
                      <a:r>
                        <a:rPr b="0" lang="en-US" sz="1000" u="none" cap="none" strike="noStrike">
                          <a:solidFill>
                            <a:srgbClr val="000000"/>
                          </a:solidFill>
                          <a:latin typeface="SimSun"/>
                          <a:ea typeface="SimSun"/>
                          <a:cs typeface="SimSun"/>
                          <a:sym typeface="SimSun"/>
                        </a:rPr>
                        <a:t>分</a:t>
                      </a:r>
                      <a:endParaRPr b="0" sz="1000" u="none" cap="none" strike="noStrike">
                        <a:solidFill>
                          <a:srgbClr val="000000"/>
                        </a:solidFill>
                        <a:latin typeface="Calibri"/>
                        <a:ea typeface="Calibri"/>
                        <a:cs typeface="Calibri"/>
                        <a:sym typeface="Calibri"/>
                      </a:endParaRPr>
                    </a:p>
                  </a:txBody>
                  <a:tcPr marT="12700" marB="45725" marR="12700" marL="127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spcBef>
                          <a:spcPts val="0"/>
                        </a:spcBef>
                        <a:spcAft>
                          <a:spcPts val="0"/>
                        </a:spcAft>
                        <a:buClr>
                          <a:srgbClr val="000000"/>
                        </a:buClr>
                        <a:buSzPts val="1000"/>
                        <a:buFont typeface="Calibri"/>
                        <a:buNone/>
                      </a:pPr>
                      <a:r>
                        <a:rPr b="0" lang="en-US" sz="1000" u="none" cap="none" strike="noStrike">
                          <a:solidFill>
                            <a:srgbClr val="000000"/>
                          </a:solidFill>
                          <a:latin typeface="Calibri"/>
                          <a:ea typeface="Calibri"/>
                          <a:cs typeface="Calibri"/>
                          <a:sym typeface="Calibri"/>
                        </a:rPr>
                        <a:t>6-12 hectare/hour 1.5-3</a:t>
                      </a:r>
                      <a:r>
                        <a:rPr b="0" lang="en-US" sz="1000" u="none" cap="none" strike="noStrike">
                          <a:solidFill>
                            <a:srgbClr val="000000"/>
                          </a:solidFill>
                          <a:latin typeface="SimSun"/>
                          <a:ea typeface="SimSun"/>
                          <a:cs typeface="SimSun"/>
                          <a:sym typeface="SimSun"/>
                        </a:rPr>
                        <a:t>亩</a:t>
                      </a:r>
                      <a:r>
                        <a:rPr b="0" lang="en-US" sz="1000" u="none" cap="none" strike="noStrike">
                          <a:solidFill>
                            <a:srgbClr val="000000"/>
                          </a:solidFill>
                          <a:latin typeface="Calibri"/>
                          <a:ea typeface="Calibri"/>
                          <a:cs typeface="Calibri"/>
                          <a:sym typeface="Calibri"/>
                        </a:rPr>
                        <a:t>/</a:t>
                      </a:r>
                      <a:r>
                        <a:rPr b="0" lang="en-US" sz="1000" u="none" cap="none" strike="noStrike">
                          <a:solidFill>
                            <a:srgbClr val="000000"/>
                          </a:solidFill>
                          <a:latin typeface="SimSun"/>
                          <a:ea typeface="SimSun"/>
                          <a:cs typeface="SimSun"/>
                          <a:sym typeface="SimSun"/>
                        </a:rPr>
                        <a:t>分</a:t>
                      </a:r>
                      <a:endParaRPr b="0" sz="1000" u="none" cap="none" strike="noStrike">
                        <a:solidFill>
                          <a:srgbClr val="000000"/>
                        </a:solidFill>
                        <a:latin typeface="Calibri"/>
                        <a:ea typeface="Calibri"/>
                        <a:cs typeface="Calibri"/>
                        <a:sym typeface="Calibri"/>
                      </a:endParaRPr>
                    </a:p>
                  </a:txBody>
                  <a:tcPr marT="12700" marB="45725" marR="12700" marL="127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spcBef>
                          <a:spcPts val="0"/>
                        </a:spcBef>
                        <a:spcAft>
                          <a:spcPts val="0"/>
                        </a:spcAft>
                        <a:buClr>
                          <a:srgbClr val="000000"/>
                        </a:buClr>
                        <a:buSzPts val="1000"/>
                        <a:buFont typeface="Calibri"/>
                        <a:buNone/>
                      </a:pPr>
                      <a:r>
                        <a:rPr b="0" lang="en-US" sz="1000" u="none" cap="none" strike="noStrike">
                          <a:solidFill>
                            <a:srgbClr val="000000"/>
                          </a:solidFill>
                          <a:latin typeface="Calibri"/>
                          <a:ea typeface="Calibri"/>
                          <a:cs typeface="Calibri"/>
                          <a:sym typeface="Calibri"/>
                        </a:rPr>
                        <a:t>6-14hectare/hour</a:t>
                      </a:r>
                      <a:endParaRPr b="0" sz="1000" u="none" cap="none" strike="noStrike">
                        <a:solidFill>
                          <a:srgbClr val="000000"/>
                        </a:solidFill>
                        <a:latin typeface="Calibri"/>
                        <a:ea typeface="Calibri"/>
                        <a:cs typeface="Calibri"/>
                        <a:sym typeface="Calibri"/>
                      </a:endParaRPr>
                    </a:p>
                  </a:txBody>
                  <a:tcPr marT="12700" marB="45725" marR="12700" marL="127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78125">
                <a:tc>
                  <a:txBody>
                    <a:bodyPr/>
                    <a:lstStyle/>
                    <a:p>
                      <a:pPr indent="0" lvl="0" marL="0" marR="0" rtl="0" algn="ctr">
                        <a:spcBef>
                          <a:spcPts val="0"/>
                        </a:spcBef>
                        <a:spcAft>
                          <a:spcPts val="0"/>
                        </a:spcAft>
                        <a:buClr>
                          <a:srgbClr val="333333"/>
                        </a:buClr>
                        <a:buSzPts val="1000"/>
                        <a:buFont typeface="Calibri"/>
                        <a:buNone/>
                      </a:pPr>
                      <a:r>
                        <a:rPr b="0" lang="en-US" sz="1000" u="none" cap="none" strike="noStrike">
                          <a:solidFill>
                            <a:srgbClr val="333333"/>
                          </a:solidFill>
                          <a:latin typeface="Calibri"/>
                          <a:ea typeface="Calibri"/>
                          <a:cs typeface="Calibri"/>
                          <a:sym typeface="Calibri"/>
                        </a:rPr>
                        <a:t>Wind Resistance </a:t>
                      </a:r>
                      <a:r>
                        <a:rPr b="0" lang="en-US" sz="1000" u="none" cap="none" strike="noStrike">
                          <a:solidFill>
                            <a:srgbClr val="333333"/>
                          </a:solidFill>
                          <a:latin typeface="SimSun"/>
                          <a:ea typeface="SimSun"/>
                          <a:cs typeface="SimSun"/>
                          <a:sym typeface="SimSun"/>
                        </a:rPr>
                        <a:t>风阻</a:t>
                      </a:r>
                      <a:endParaRPr b="0" sz="1000" u="none" cap="none" strike="noStrike">
                        <a:solidFill>
                          <a:srgbClr val="333333"/>
                        </a:solidFill>
                        <a:latin typeface="Calibri"/>
                        <a:ea typeface="Calibri"/>
                        <a:cs typeface="Calibri"/>
                        <a:sym typeface="Calibri"/>
                      </a:endParaRPr>
                    </a:p>
                  </a:txBody>
                  <a:tcPr marT="12700" marB="45725" marR="12700" marL="127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2CC"/>
                    </a:solidFill>
                  </a:tcPr>
                </a:tc>
                <a:tc>
                  <a:txBody>
                    <a:bodyPr/>
                    <a:lstStyle/>
                    <a:p>
                      <a:pPr indent="0" lvl="0" marL="0" marR="0" rtl="0" algn="ctr">
                        <a:spcBef>
                          <a:spcPts val="0"/>
                        </a:spcBef>
                        <a:spcAft>
                          <a:spcPts val="0"/>
                        </a:spcAft>
                        <a:buClr>
                          <a:srgbClr val="000000"/>
                        </a:buClr>
                        <a:buSzPts val="1000"/>
                        <a:buFont typeface="Calibri"/>
                        <a:buNone/>
                      </a:pPr>
                      <a:r>
                        <a:rPr b="0" lang="en-US" sz="1000" u="none" cap="none" strike="noStrike">
                          <a:solidFill>
                            <a:srgbClr val="000000"/>
                          </a:solidFill>
                          <a:latin typeface="Calibri"/>
                          <a:ea typeface="Calibri"/>
                          <a:cs typeface="Calibri"/>
                          <a:sym typeface="Calibri"/>
                        </a:rPr>
                        <a:t>10m/s</a:t>
                      </a:r>
                      <a:endParaRPr b="0" sz="1000" u="none" cap="none" strike="noStrike">
                        <a:solidFill>
                          <a:srgbClr val="000000"/>
                        </a:solidFill>
                        <a:latin typeface="Calibri"/>
                        <a:ea typeface="Calibri"/>
                        <a:cs typeface="Calibri"/>
                        <a:sym typeface="Calibri"/>
                      </a:endParaRPr>
                    </a:p>
                  </a:txBody>
                  <a:tcPr marT="12700" marB="45725" marR="12700" marL="127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2CC"/>
                    </a:solidFill>
                  </a:tcPr>
                </a:tc>
                <a:tc>
                  <a:txBody>
                    <a:bodyPr/>
                    <a:lstStyle/>
                    <a:p>
                      <a:pPr indent="0" lvl="0" marL="0" marR="0" rtl="0" algn="ctr">
                        <a:spcBef>
                          <a:spcPts val="0"/>
                        </a:spcBef>
                        <a:spcAft>
                          <a:spcPts val="0"/>
                        </a:spcAft>
                        <a:buClr>
                          <a:srgbClr val="000000"/>
                        </a:buClr>
                        <a:buSzPts val="1000"/>
                        <a:buFont typeface="Calibri"/>
                        <a:buNone/>
                      </a:pPr>
                      <a:r>
                        <a:rPr b="0" lang="en-US" sz="1000" u="none" cap="none" strike="noStrike">
                          <a:solidFill>
                            <a:srgbClr val="000000"/>
                          </a:solidFill>
                          <a:latin typeface="Calibri"/>
                          <a:ea typeface="Calibri"/>
                          <a:cs typeface="Calibri"/>
                          <a:sym typeface="Calibri"/>
                        </a:rPr>
                        <a:t>10m/s</a:t>
                      </a:r>
                      <a:endParaRPr b="0" sz="1000" u="none" cap="none" strike="noStrike">
                        <a:solidFill>
                          <a:srgbClr val="000000"/>
                        </a:solidFill>
                        <a:latin typeface="Calibri"/>
                        <a:ea typeface="Calibri"/>
                        <a:cs typeface="Calibri"/>
                        <a:sym typeface="Calibri"/>
                      </a:endParaRPr>
                    </a:p>
                  </a:txBody>
                  <a:tcPr marT="12700" marB="45725" marR="12700" marL="127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2CC"/>
                    </a:solidFill>
                  </a:tcPr>
                </a:tc>
                <a:tc>
                  <a:txBody>
                    <a:bodyPr/>
                    <a:lstStyle/>
                    <a:p>
                      <a:pPr indent="0" lvl="0" marL="0" marR="0" rtl="0" algn="ctr">
                        <a:spcBef>
                          <a:spcPts val="0"/>
                        </a:spcBef>
                        <a:spcAft>
                          <a:spcPts val="0"/>
                        </a:spcAft>
                        <a:buClr>
                          <a:srgbClr val="000000"/>
                        </a:buClr>
                        <a:buSzPts val="1000"/>
                        <a:buFont typeface="Calibri"/>
                        <a:buNone/>
                      </a:pPr>
                      <a:r>
                        <a:rPr b="0" lang="en-US" sz="1000" u="none" cap="none" strike="noStrike">
                          <a:solidFill>
                            <a:srgbClr val="000000"/>
                          </a:solidFill>
                          <a:latin typeface="Calibri"/>
                          <a:ea typeface="Calibri"/>
                          <a:cs typeface="Calibri"/>
                          <a:sym typeface="Calibri"/>
                        </a:rPr>
                        <a:t>10m/s</a:t>
                      </a:r>
                      <a:endParaRPr b="0" sz="1000" u="none" cap="none" strike="noStrike">
                        <a:solidFill>
                          <a:srgbClr val="000000"/>
                        </a:solidFill>
                        <a:latin typeface="Calibri"/>
                        <a:ea typeface="Calibri"/>
                        <a:cs typeface="Calibri"/>
                        <a:sym typeface="Calibri"/>
                      </a:endParaRPr>
                    </a:p>
                  </a:txBody>
                  <a:tcPr marT="12700" marB="45725" marR="12700" marL="127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2CC"/>
                    </a:solidFill>
                  </a:tcPr>
                </a:tc>
              </a:tr>
            </a:tbl>
          </a:graphicData>
        </a:graphic>
      </p:graphicFrame>
      <p:graphicFrame>
        <p:nvGraphicFramePr>
          <p:cNvPr id="271" name="Google Shape;271;p14"/>
          <p:cNvGraphicFramePr/>
          <p:nvPr/>
        </p:nvGraphicFramePr>
        <p:xfrm>
          <a:off x="1296670" y="843280"/>
          <a:ext cx="3000000" cy="3000000"/>
        </p:xfrm>
        <a:graphic>
          <a:graphicData uri="http://schemas.openxmlformats.org/drawingml/2006/table">
            <a:tbl>
              <a:tblPr bandRow="1" firstRow="1">
                <a:noFill/>
                <a:tableStyleId>{EF7375D3-D2E6-430A-B343-5292F8F3A762}</a:tableStyleId>
              </a:tblPr>
              <a:tblGrid>
                <a:gridCol w="3919850"/>
                <a:gridCol w="2042150"/>
                <a:gridCol w="1929775"/>
                <a:gridCol w="1790075"/>
              </a:tblGrid>
              <a:tr h="322575">
                <a:tc>
                  <a:txBody>
                    <a:bodyPr/>
                    <a:lstStyle/>
                    <a:p>
                      <a:pPr indent="0" lvl="0" marL="0" marR="0" rtl="0" algn="ctr">
                        <a:lnSpc>
                          <a:spcPct val="120000"/>
                        </a:lnSpc>
                        <a:spcBef>
                          <a:spcPts val="0"/>
                        </a:spcBef>
                        <a:spcAft>
                          <a:spcPts val="0"/>
                        </a:spcAft>
                        <a:buClr>
                          <a:srgbClr val="333333"/>
                        </a:buClr>
                        <a:buSzPts val="1000"/>
                        <a:buFont typeface="Calibri"/>
                        <a:buNone/>
                      </a:pPr>
                      <a:r>
                        <a:rPr b="0" lang="en-US" sz="1000" u="none" cap="none" strike="noStrike">
                          <a:solidFill>
                            <a:srgbClr val="333333"/>
                          </a:solidFill>
                          <a:latin typeface="Calibri"/>
                          <a:ea typeface="Calibri"/>
                          <a:cs typeface="Calibri"/>
                          <a:sym typeface="Calibri"/>
                        </a:rPr>
                        <a:t>Model 型号</a:t>
                      </a:r>
                      <a:endParaRPr b="0" sz="1000" u="none" cap="none" strike="noStrike">
                        <a:solidFill>
                          <a:srgbClr val="333333"/>
                        </a:solidFill>
                        <a:latin typeface="Calibri"/>
                        <a:ea typeface="Calibri"/>
                        <a:cs typeface="Calibri"/>
                        <a:sym typeface="Calibri"/>
                      </a:endParaRPr>
                    </a:p>
                  </a:txBody>
                  <a:tcPr marT="107950" marB="107950" marR="177800" marL="177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7F8FA"/>
                    </a:solidFill>
                  </a:tcPr>
                </a:tc>
                <a:tc>
                  <a:txBody>
                    <a:bodyPr/>
                    <a:lstStyle/>
                    <a:p>
                      <a:pPr indent="0" lvl="0" marL="0" marR="0" rtl="0" algn="ctr">
                        <a:lnSpc>
                          <a:spcPct val="120000"/>
                        </a:lnSpc>
                        <a:spcBef>
                          <a:spcPts val="0"/>
                        </a:spcBef>
                        <a:spcAft>
                          <a:spcPts val="0"/>
                        </a:spcAft>
                        <a:buClr>
                          <a:srgbClr val="000000"/>
                        </a:buClr>
                        <a:buSzPts val="1000"/>
                        <a:buFont typeface="Calibri"/>
                        <a:buNone/>
                      </a:pPr>
                      <a:r>
                        <a:rPr b="0" lang="en-US" sz="1000" u="none" cap="none" strike="noStrike">
                          <a:solidFill>
                            <a:srgbClr val="000000"/>
                          </a:solidFill>
                          <a:latin typeface="Calibri"/>
                          <a:ea typeface="Calibri"/>
                          <a:cs typeface="Calibri"/>
                          <a:sym typeface="Calibri"/>
                        </a:rPr>
                        <a:t>Y16</a:t>
                      </a:r>
                      <a:endParaRPr b="0" sz="1000" u="none" cap="none" strike="noStrike">
                        <a:solidFill>
                          <a:srgbClr val="000000"/>
                        </a:solidFill>
                        <a:latin typeface="Calibri"/>
                        <a:ea typeface="Calibri"/>
                        <a:cs typeface="Calibri"/>
                        <a:sym typeface="Calibri"/>
                      </a:endParaRPr>
                    </a:p>
                  </a:txBody>
                  <a:tcPr marT="107950" marB="107950" marR="177800" marL="177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20000"/>
                        </a:lnSpc>
                        <a:spcBef>
                          <a:spcPts val="0"/>
                        </a:spcBef>
                        <a:spcAft>
                          <a:spcPts val="0"/>
                        </a:spcAft>
                        <a:buClr>
                          <a:srgbClr val="000000"/>
                        </a:buClr>
                        <a:buSzPts val="1000"/>
                        <a:buFont typeface="Calibri"/>
                        <a:buNone/>
                      </a:pPr>
                      <a:r>
                        <a:rPr b="0" lang="en-US" sz="1000" u="none" cap="none" strike="noStrike">
                          <a:solidFill>
                            <a:srgbClr val="000000"/>
                          </a:solidFill>
                          <a:latin typeface="Calibri"/>
                          <a:ea typeface="Calibri"/>
                          <a:cs typeface="Calibri"/>
                          <a:sym typeface="Calibri"/>
                        </a:rPr>
                        <a:t>Y20</a:t>
                      </a:r>
                      <a:endParaRPr b="0" sz="1000" u="none" cap="none" strike="noStrike">
                        <a:solidFill>
                          <a:srgbClr val="000000"/>
                        </a:solidFill>
                        <a:latin typeface="Calibri"/>
                        <a:ea typeface="Calibri"/>
                        <a:cs typeface="Calibri"/>
                        <a:sym typeface="Calibri"/>
                      </a:endParaRPr>
                    </a:p>
                  </a:txBody>
                  <a:tcPr marT="107950" marB="107950" marR="177800" marL="177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20000"/>
                        </a:lnSpc>
                        <a:spcBef>
                          <a:spcPts val="0"/>
                        </a:spcBef>
                        <a:spcAft>
                          <a:spcPts val="0"/>
                        </a:spcAft>
                        <a:buClr>
                          <a:srgbClr val="000000"/>
                        </a:buClr>
                        <a:buSzPts val="1000"/>
                        <a:buFont typeface="Calibri"/>
                        <a:buNone/>
                      </a:pPr>
                      <a:r>
                        <a:rPr b="0" lang="en-US" sz="1000" u="none" cap="none" strike="noStrike">
                          <a:solidFill>
                            <a:srgbClr val="000000"/>
                          </a:solidFill>
                          <a:latin typeface="Calibri"/>
                          <a:ea typeface="Calibri"/>
                          <a:cs typeface="Calibri"/>
                          <a:sym typeface="Calibri"/>
                        </a:rPr>
                        <a:t>Y30</a:t>
                      </a:r>
                      <a:endParaRPr b="0" sz="1000" u="none" cap="none" strike="noStrike">
                        <a:solidFill>
                          <a:srgbClr val="000000"/>
                        </a:solidFill>
                        <a:latin typeface="Calibri"/>
                        <a:ea typeface="Calibri"/>
                        <a:cs typeface="Calibri"/>
                        <a:sym typeface="Calibri"/>
                      </a:endParaRPr>
                    </a:p>
                  </a:txBody>
                  <a:tcPr marT="107950" marB="107950" marR="177800" marL="177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87950">
                <a:tc>
                  <a:txBody>
                    <a:bodyPr/>
                    <a:lstStyle/>
                    <a:p>
                      <a:pPr indent="0" lvl="0" marL="0" marR="0" rtl="0" algn="ctr">
                        <a:lnSpc>
                          <a:spcPct val="120000"/>
                        </a:lnSpc>
                        <a:spcBef>
                          <a:spcPts val="0"/>
                        </a:spcBef>
                        <a:spcAft>
                          <a:spcPts val="0"/>
                        </a:spcAft>
                        <a:buClr>
                          <a:srgbClr val="333333"/>
                        </a:buClr>
                        <a:buSzPts val="1000"/>
                        <a:buFont typeface="Calibri"/>
                        <a:buNone/>
                      </a:pPr>
                      <a:r>
                        <a:rPr b="0" lang="en-US" sz="1000" u="none" cap="none" strike="noStrike">
                          <a:solidFill>
                            <a:srgbClr val="333333"/>
                          </a:solidFill>
                          <a:latin typeface="Calibri"/>
                          <a:ea typeface="Calibri"/>
                          <a:cs typeface="Calibri"/>
                          <a:sym typeface="Calibri"/>
                        </a:rPr>
                        <a:t>Pesticide Tank 水箱</a:t>
                      </a:r>
                      <a:endParaRPr b="0" sz="1000" u="none" cap="none" strike="noStrike">
                        <a:solidFill>
                          <a:srgbClr val="333333"/>
                        </a:solidFill>
                        <a:latin typeface="Calibri"/>
                        <a:ea typeface="Calibri"/>
                        <a:cs typeface="Calibri"/>
                        <a:sym typeface="Calibri"/>
                      </a:endParaRPr>
                    </a:p>
                  </a:txBody>
                  <a:tcPr marT="107950" marB="107950" marR="177800" marL="177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2CC"/>
                    </a:solidFill>
                  </a:tcPr>
                </a:tc>
                <a:tc>
                  <a:txBody>
                    <a:bodyPr/>
                    <a:lstStyle/>
                    <a:p>
                      <a:pPr indent="0" lvl="0" marL="0" marR="0" rtl="0" algn="ctr">
                        <a:lnSpc>
                          <a:spcPct val="120000"/>
                        </a:lnSpc>
                        <a:spcBef>
                          <a:spcPts val="0"/>
                        </a:spcBef>
                        <a:spcAft>
                          <a:spcPts val="0"/>
                        </a:spcAft>
                        <a:buClr>
                          <a:srgbClr val="000000"/>
                        </a:buClr>
                        <a:buSzPts val="1000"/>
                        <a:buFont typeface="Calibri"/>
                        <a:buNone/>
                      </a:pPr>
                      <a:r>
                        <a:rPr b="0" lang="en-US" sz="1000" u="none" cap="none" strike="noStrike">
                          <a:solidFill>
                            <a:srgbClr val="000000"/>
                          </a:solidFill>
                          <a:latin typeface="Calibri"/>
                          <a:ea typeface="Calibri"/>
                          <a:cs typeface="Calibri"/>
                          <a:sym typeface="Calibri"/>
                        </a:rPr>
                        <a:t>16L</a:t>
                      </a:r>
                      <a:endParaRPr b="0" sz="1000" u="none" cap="none" strike="noStrike">
                        <a:solidFill>
                          <a:srgbClr val="000000"/>
                        </a:solidFill>
                        <a:latin typeface="Calibri"/>
                        <a:ea typeface="Calibri"/>
                        <a:cs typeface="Calibri"/>
                        <a:sym typeface="Calibri"/>
                      </a:endParaRPr>
                    </a:p>
                  </a:txBody>
                  <a:tcPr marT="107950" marB="107950" marR="177800" marL="177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2CC"/>
                    </a:solidFill>
                  </a:tcPr>
                </a:tc>
                <a:tc>
                  <a:txBody>
                    <a:bodyPr/>
                    <a:lstStyle/>
                    <a:p>
                      <a:pPr indent="0" lvl="0" marL="0" marR="0" rtl="0" algn="ctr">
                        <a:lnSpc>
                          <a:spcPct val="120000"/>
                        </a:lnSpc>
                        <a:spcBef>
                          <a:spcPts val="0"/>
                        </a:spcBef>
                        <a:spcAft>
                          <a:spcPts val="0"/>
                        </a:spcAft>
                        <a:buClr>
                          <a:srgbClr val="000000"/>
                        </a:buClr>
                        <a:buSzPts val="1000"/>
                        <a:buFont typeface="Calibri"/>
                        <a:buNone/>
                      </a:pPr>
                      <a:r>
                        <a:rPr b="0" lang="en-US" sz="1000" u="none" cap="none" strike="noStrike">
                          <a:solidFill>
                            <a:srgbClr val="000000"/>
                          </a:solidFill>
                          <a:latin typeface="Calibri"/>
                          <a:ea typeface="Calibri"/>
                          <a:cs typeface="Calibri"/>
                          <a:sym typeface="Calibri"/>
                        </a:rPr>
                        <a:t>20L</a:t>
                      </a:r>
                      <a:endParaRPr b="0" sz="1000" u="none" cap="none" strike="noStrike">
                        <a:solidFill>
                          <a:srgbClr val="000000"/>
                        </a:solidFill>
                        <a:latin typeface="Calibri"/>
                        <a:ea typeface="Calibri"/>
                        <a:cs typeface="Calibri"/>
                        <a:sym typeface="Calibri"/>
                      </a:endParaRPr>
                    </a:p>
                  </a:txBody>
                  <a:tcPr marT="107950" marB="107950" marR="177800" marL="177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2CC"/>
                    </a:solidFill>
                  </a:tcPr>
                </a:tc>
                <a:tc>
                  <a:txBody>
                    <a:bodyPr/>
                    <a:lstStyle/>
                    <a:p>
                      <a:pPr indent="0" lvl="0" marL="0" marR="0" rtl="0" algn="ctr">
                        <a:lnSpc>
                          <a:spcPct val="120000"/>
                        </a:lnSpc>
                        <a:spcBef>
                          <a:spcPts val="0"/>
                        </a:spcBef>
                        <a:spcAft>
                          <a:spcPts val="0"/>
                        </a:spcAft>
                        <a:buClr>
                          <a:srgbClr val="000000"/>
                        </a:buClr>
                        <a:buSzPts val="1000"/>
                        <a:buFont typeface="Calibri"/>
                        <a:buNone/>
                      </a:pPr>
                      <a:r>
                        <a:rPr b="0" lang="en-US" sz="1000" u="none" cap="none" strike="noStrike">
                          <a:solidFill>
                            <a:srgbClr val="000000"/>
                          </a:solidFill>
                          <a:latin typeface="Calibri"/>
                          <a:ea typeface="Calibri"/>
                          <a:cs typeface="Calibri"/>
                          <a:sym typeface="Calibri"/>
                        </a:rPr>
                        <a:t>30L</a:t>
                      </a:r>
                      <a:endParaRPr b="0" sz="1000" u="none" cap="none" strike="noStrike">
                        <a:solidFill>
                          <a:srgbClr val="000000"/>
                        </a:solidFill>
                        <a:latin typeface="Calibri"/>
                        <a:ea typeface="Calibri"/>
                        <a:cs typeface="Calibri"/>
                        <a:sym typeface="Calibri"/>
                      </a:endParaRPr>
                    </a:p>
                  </a:txBody>
                  <a:tcPr marT="107950" marB="107950" marR="177800" marL="177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2CC"/>
                    </a:solidFill>
                  </a:tcPr>
                </a:tc>
              </a:tr>
              <a:tr h="127000">
                <a:tc>
                  <a:txBody>
                    <a:bodyPr/>
                    <a:lstStyle/>
                    <a:p>
                      <a:pPr indent="0" lvl="0" marL="0" marR="0" rtl="0" algn="ctr">
                        <a:lnSpc>
                          <a:spcPct val="120000"/>
                        </a:lnSpc>
                        <a:spcBef>
                          <a:spcPts val="0"/>
                        </a:spcBef>
                        <a:spcAft>
                          <a:spcPts val="0"/>
                        </a:spcAft>
                        <a:buClr>
                          <a:srgbClr val="333333"/>
                        </a:buClr>
                        <a:buSzPts val="1000"/>
                        <a:buFont typeface="Calibri"/>
                        <a:buNone/>
                      </a:pPr>
                      <a:r>
                        <a:rPr b="0" lang="en-US" sz="1000" u="none" cap="none" strike="noStrike">
                          <a:solidFill>
                            <a:srgbClr val="333333"/>
                          </a:solidFill>
                          <a:latin typeface="Calibri"/>
                          <a:ea typeface="Calibri"/>
                          <a:cs typeface="Calibri"/>
                          <a:sym typeface="Calibri"/>
                        </a:rPr>
                        <a:t>Net Weight  净重</a:t>
                      </a:r>
                      <a:endParaRPr b="0" sz="1000" u="none" cap="none" strike="noStrike">
                        <a:solidFill>
                          <a:srgbClr val="333333"/>
                        </a:solidFill>
                        <a:latin typeface="Calibri"/>
                        <a:ea typeface="Calibri"/>
                        <a:cs typeface="Calibri"/>
                        <a:sym typeface="Calibri"/>
                      </a:endParaRPr>
                    </a:p>
                  </a:txBody>
                  <a:tcPr marT="107950" marB="107950" marR="177800" marL="177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20000"/>
                        </a:lnSpc>
                        <a:spcBef>
                          <a:spcPts val="0"/>
                        </a:spcBef>
                        <a:spcAft>
                          <a:spcPts val="0"/>
                        </a:spcAft>
                        <a:buClr>
                          <a:srgbClr val="000000"/>
                        </a:buClr>
                        <a:buSzPts val="1000"/>
                        <a:buFont typeface="Calibri"/>
                        <a:buNone/>
                      </a:pPr>
                      <a:r>
                        <a:rPr b="0" lang="en-US" sz="1000" u="none" cap="none" strike="noStrike">
                          <a:solidFill>
                            <a:srgbClr val="000000"/>
                          </a:solidFill>
                          <a:latin typeface="Calibri"/>
                          <a:ea typeface="Calibri"/>
                          <a:cs typeface="Calibri"/>
                          <a:sym typeface="Calibri"/>
                        </a:rPr>
                        <a:t>18.4 kgs</a:t>
                      </a:r>
                      <a:endParaRPr b="0" sz="1000" u="none" cap="none" strike="noStrike">
                        <a:solidFill>
                          <a:srgbClr val="000000"/>
                        </a:solidFill>
                        <a:latin typeface="Calibri"/>
                        <a:ea typeface="Calibri"/>
                        <a:cs typeface="Calibri"/>
                        <a:sym typeface="Calibri"/>
                      </a:endParaRPr>
                    </a:p>
                  </a:txBody>
                  <a:tcPr marT="107950" marB="107950" marR="177800" marL="177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20000"/>
                        </a:lnSpc>
                        <a:spcBef>
                          <a:spcPts val="0"/>
                        </a:spcBef>
                        <a:spcAft>
                          <a:spcPts val="0"/>
                        </a:spcAft>
                        <a:buClr>
                          <a:srgbClr val="000000"/>
                        </a:buClr>
                        <a:buSzPts val="1000"/>
                        <a:buFont typeface="Calibri"/>
                        <a:buNone/>
                      </a:pPr>
                      <a:r>
                        <a:rPr b="0" lang="en-US" sz="1000" u="none" cap="none" strike="noStrike">
                          <a:solidFill>
                            <a:srgbClr val="000000"/>
                          </a:solidFill>
                          <a:latin typeface="Calibri"/>
                          <a:ea typeface="Calibri"/>
                          <a:cs typeface="Calibri"/>
                          <a:sym typeface="Calibri"/>
                        </a:rPr>
                        <a:t>25.4 kgs</a:t>
                      </a:r>
                      <a:endParaRPr b="0" sz="1000" u="none" cap="none" strike="noStrike">
                        <a:solidFill>
                          <a:srgbClr val="000000"/>
                        </a:solidFill>
                        <a:latin typeface="Calibri"/>
                        <a:ea typeface="Calibri"/>
                        <a:cs typeface="Calibri"/>
                        <a:sym typeface="Calibri"/>
                      </a:endParaRPr>
                    </a:p>
                  </a:txBody>
                  <a:tcPr marT="107950" marB="107950" marR="177800" marL="177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20000"/>
                        </a:lnSpc>
                        <a:spcBef>
                          <a:spcPts val="0"/>
                        </a:spcBef>
                        <a:spcAft>
                          <a:spcPts val="0"/>
                        </a:spcAft>
                        <a:buClr>
                          <a:srgbClr val="000000"/>
                        </a:buClr>
                        <a:buSzPts val="1000"/>
                        <a:buFont typeface="Calibri"/>
                        <a:buNone/>
                      </a:pPr>
                      <a:r>
                        <a:rPr b="0" lang="en-US" sz="1000" u="none" cap="none" strike="noStrike">
                          <a:solidFill>
                            <a:srgbClr val="000000"/>
                          </a:solidFill>
                          <a:latin typeface="Calibri"/>
                          <a:ea typeface="Calibri"/>
                          <a:cs typeface="Calibri"/>
                          <a:sym typeface="Calibri"/>
                        </a:rPr>
                        <a:t>32.9 kgs</a:t>
                      </a:r>
                      <a:endParaRPr b="0" sz="1000" u="none" cap="none" strike="noStrike">
                        <a:solidFill>
                          <a:srgbClr val="000000"/>
                        </a:solidFill>
                        <a:latin typeface="Calibri"/>
                        <a:ea typeface="Calibri"/>
                        <a:cs typeface="Calibri"/>
                        <a:sym typeface="Calibri"/>
                      </a:endParaRPr>
                    </a:p>
                  </a:txBody>
                  <a:tcPr marT="107950" marB="107950" marR="177800" marL="177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91475">
                <a:tc>
                  <a:txBody>
                    <a:bodyPr/>
                    <a:lstStyle/>
                    <a:p>
                      <a:pPr indent="0" lvl="0" marL="0" marR="0" rtl="0" algn="ctr">
                        <a:lnSpc>
                          <a:spcPct val="120000"/>
                        </a:lnSpc>
                        <a:spcBef>
                          <a:spcPts val="0"/>
                        </a:spcBef>
                        <a:spcAft>
                          <a:spcPts val="0"/>
                        </a:spcAft>
                        <a:buClr>
                          <a:srgbClr val="333333"/>
                        </a:buClr>
                        <a:buSzPts val="1000"/>
                        <a:buFont typeface="Calibri"/>
                        <a:buNone/>
                      </a:pPr>
                      <a:r>
                        <a:rPr b="0" lang="en-US" sz="1000" u="none" cap="none" strike="noStrike">
                          <a:solidFill>
                            <a:srgbClr val="333333"/>
                          </a:solidFill>
                          <a:latin typeface="Calibri"/>
                          <a:ea typeface="Calibri"/>
                          <a:cs typeface="Calibri"/>
                          <a:sym typeface="Calibri"/>
                        </a:rPr>
                        <a:t>Take-off Weight  起飞重量</a:t>
                      </a:r>
                      <a:endParaRPr b="0" sz="1000" u="none" cap="none" strike="noStrike">
                        <a:solidFill>
                          <a:srgbClr val="333333"/>
                        </a:solidFill>
                        <a:latin typeface="Calibri"/>
                        <a:ea typeface="Calibri"/>
                        <a:cs typeface="Calibri"/>
                        <a:sym typeface="Calibri"/>
                      </a:endParaRPr>
                    </a:p>
                  </a:txBody>
                  <a:tcPr marT="107950" marB="107950" marR="177800" marL="177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2CC"/>
                    </a:solidFill>
                  </a:tcPr>
                </a:tc>
                <a:tc>
                  <a:txBody>
                    <a:bodyPr/>
                    <a:lstStyle/>
                    <a:p>
                      <a:pPr indent="0" lvl="0" marL="0" marR="0" rtl="0" algn="ctr">
                        <a:lnSpc>
                          <a:spcPct val="120000"/>
                        </a:lnSpc>
                        <a:spcBef>
                          <a:spcPts val="0"/>
                        </a:spcBef>
                        <a:spcAft>
                          <a:spcPts val="0"/>
                        </a:spcAft>
                        <a:buClr>
                          <a:srgbClr val="000000"/>
                        </a:buClr>
                        <a:buSzPts val="1000"/>
                        <a:buFont typeface="Calibri"/>
                        <a:buNone/>
                      </a:pPr>
                      <a:r>
                        <a:rPr b="0" lang="en-US" sz="1000" u="none" cap="none" strike="noStrike">
                          <a:solidFill>
                            <a:srgbClr val="000000"/>
                          </a:solidFill>
                          <a:latin typeface="Calibri"/>
                          <a:ea typeface="Calibri"/>
                          <a:cs typeface="Calibri"/>
                          <a:sym typeface="Calibri"/>
                        </a:rPr>
                        <a:t>35 kgs</a:t>
                      </a:r>
                      <a:endParaRPr b="0" sz="1000" u="none" cap="none" strike="noStrike">
                        <a:solidFill>
                          <a:srgbClr val="000000"/>
                        </a:solidFill>
                        <a:latin typeface="Calibri"/>
                        <a:ea typeface="Calibri"/>
                        <a:cs typeface="Calibri"/>
                        <a:sym typeface="Calibri"/>
                      </a:endParaRPr>
                    </a:p>
                  </a:txBody>
                  <a:tcPr marT="107950" marB="107950" marR="177800" marL="177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2CC"/>
                    </a:solidFill>
                  </a:tcPr>
                </a:tc>
                <a:tc>
                  <a:txBody>
                    <a:bodyPr/>
                    <a:lstStyle/>
                    <a:p>
                      <a:pPr indent="0" lvl="0" marL="0" marR="0" rtl="0" algn="ctr">
                        <a:lnSpc>
                          <a:spcPct val="120000"/>
                        </a:lnSpc>
                        <a:spcBef>
                          <a:spcPts val="0"/>
                        </a:spcBef>
                        <a:spcAft>
                          <a:spcPts val="0"/>
                        </a:spcAft>
                        <a:buClr>
                          <a:srgbClr val="000000"/>
                        </a:buClr>
                        <a:buSzPts val="1000"/>
                        <a:buFont typeface="Calibri"/>
                        <a:buNone/>
                      </a:pPr>
                      <a:r>
                        <a:rPr b="0" lang="en-US" sz="1000" u="none" cap="none" strike="noStrike">
                          <a:solidFill>
                            <a:srgbClr val="000000"/>
                          </a:solidFill>
                          <a:latin typeface="Calibri"/>
                          <a:ea typeface="Calibri"/>
                          <a:cs typeface="Calibri"/>
                          <a:sym typeface="Calibri"/>
                        </a:rPr>
                        <a:t>48 kgs</a:t>
                      </a:r>
                      <a:endParaRPr b="0" sz="1000" u="none" cap="none" strike="noStrike">
                        <a:solidFill>
                          <a:srgbClr val="000000"/>
                        </a:solidFill>
                        <a:latin typeface="Calibri"/>
                        <a:ea typeface="Calibri"/>
                        <a:cs typeface="Calibri"/>
                        <a:sym typeface="Calibri"/>
                      </a:endParaRPr>
                    </a:p>
                  </a:txBody>
                  <a:tcPr marT="107950" marB="107950" marR="177800" marL="177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2CC"/>
                    </a:solidFill>
                  </a:tcPr>
                </a:tc>
                <a:tc>
                  <a:txBody>
                    <a:bodyPr/>
                    <a:lstStyle/>
                    <a:p>
                      <a:pPr indent="0" lvl="0" marL="0" marR="0" rtl="0" algn="ctr">
                        <a:lnSpc>
                          <a:spcPct val="120000"/>
                        </a:lnSpc>
                        <a:spcBef>
                          <a:spcPts val="0"/>
                        </a:spcBef>
                        <a:spcAft>
                          <a:spcPts val="0"/>
                        </a:spcAft>
                        <a:buClr>
                          <a:srgbClr val="000000"/>
                        </a:buClr>
                        <a:buSzPts val="1000"/>
                        <a:buFont typeface="Calibri"/>
                        <a:buNone/>
                      </a:pPr>
                      <a:r>
                        <a:rPr b="0" lang="en-US" sz="1000" u="none" cap="none" strike="noStrike">
                          <a:solidFill>
                            <a:srgbClr val="000000"/>
                          </a:solidFill>
                          <a:latin typeface="Calibri"/>
                          <a:ea typeface="Calibri"/>
                          <a:cs typeface="Calibri"/>
                          <a:sym typeface="Calibri"/>
                        </a:rPr>
                        <a:t>65kgs</a:t>
                      </a:r>
                      <a:endParaRPr b="0" sz="1000" u="none" cap="none" strike="noStrike">
                        <a:solidFill>
                          <a:srgbClr val="000000"/>
                        </a:solidFill>
                        <a:latin typeface="Calibri"/>
                        <a:ea typeface="Calibri"/>
                        <a:cs typeface="Calibri"/>
                        <a:sym typeface="Calibri"/>
                      </a:endParaRPr>
                    </a:p>
                  </a:txBody>
                  <a:tcPr marT="107950" marB="107950" marR="177800" marL="177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2CC"/>
                    </a:solidFill>
                  </a:tcPr>
                </a:tc>
              </a:tr>
              <a:tr h="262250">
                <a:tc>
                  <a:txBody>
                    <a:bodyPr/>
                    <a:lstStyle/>
                    <a:p>
                      <a:pPr indent="0" lvl="0" marL="0" marR="0" rtl="0" algn="ctr">
                        <a:lnSpc>
                          <a:spcPct val="120000"/>
                        </a:lnSpc>
                        <a:spcBef>
                          <a:spcPts val="0"/>
                        </a:spcBef>
                        <a:spcAft>
                          <a:spcPts val="0"/>
                        </a:spcAft>
                        <a:buClr>
                          <a:srgbClr val="333333"/>
                        </a:buClr>
                        <a:buSzPts val="1000"/>
                        <a:buFont typeface="Calibri"/>
                        <a:buNone/>
                      </a:pPr>
                      <a:r>
                        <a:rPr b="0" lang="en-US" sz="1000" u="none" cap="none" strike="noStrike">
                          <a:solidFill>
                            <a:srgbClr val="333333"/>
                          </a:solidFill>
                          <a:latin typeface="Calibri"/>
                          <a:ea typeface="Calibri"/>
                          <a:cs typeface="Calibri"/>
                          <a:sym typeface="Calibri"/>
                        </a:rPr>
                        <a:t>Flying Time 飞行时间</a:t>
                      </a:r>
                      <a:endParaRPr b="0" sz="1000" u="none" cap="none" strike="noStrike">
                        <a:solidFill>
                          <a:srgbClr val="333333"/>
                        </a:solidFill>
                        <a:latin typeface="Calibri"/>
                        <a:ea typeface="Calibri"/>
                        <a:cs typeface="Calibri"/>
                        <a:sym typeface="Calibri"/>
                      </a:endParaRPr>
                    </a:p>
                  </a:txBody>
                  <a:tcPr marT="107950" marB="107950" marR="177800" marL="177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20000"/>
                        </a:lnSpc>
                        <a:spcBef>
                          <a:spcPts val="0"/>
                        </a:spcBef>
                        <a:spcAft>
                          <a:spcPts val="0"/>
                        </a:spcAft>
                        <a:buClr>
                          <a:srgbClr val="000000"/>
                        </a:buClr>
                        <a:buSzPts val="1000"/>
                        <a:buFont typeface="Calibri"/>
                        <a:buNone/>
                      </a:pPr>
                      <a:r>
                        <a:rPr b="0" lang="en-US" sz="1000" u="none" cap="none" strike="noStrike">
                          <a:solidFill>
                            <a:srgbClr val="000000"/>
                          </a:solidFill>
                          <a:latin typeface="Calibri"/>
                          <a:ea typeface="Calibri"/>
                          <a:cs typeface="Calibri"/>
                          <a:sym typeface="Calibri"/>
                        </a:rPr>
                        <a:t>10-25min</a:t>
                      </a:r>
                      <a:endParaRPr b="0" sz="1000" u="none" cap="none" strike="noStrike">
                        <a:solidFill>
                          <a:srgbClr val="000000"/>
                        </a:solidFill>
                        <a:latin typeface="Calibri"/>
                        <a:ea typeface="Calibri"/>
                        <a:cs typeface="Calibri"/>
                        <a:sym typeface="Calibri"/>
                      </a:endParaRPr>
                    </a:p>
                  </a:txBody>
                  <a:tcPr marT="107950" marB="107950" marR="177800" marL="177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20000"/>
                        </a:lnSpc>
                        <a:spcBef>
                          <a:spcPts val="0"/>
                        </a:spcBef>
                        <a:spcAft>
                          <a:spcPts val="0"/>
                        </a:spcAft>
                        <a:buClr>
                          <a:srgbClr val="000000"/>
                        </a:buClr>
                        <a:buSzPts val="1000"/>
                        <a:buFont typeface="Calibri"/>
                        <a:buNone/>
                      </a:pPr>
                      <a:r>
                        <a:rPr b="0" lang="en-US" sz="1000" u="none" cap="none" strike="noStrike">
                          <a:solidFill>
                            <a:srgbClr val="000000"/>
                          </a:solidFill>
                          <a:latin typeface="Calibri"/>
                          <a:ea typeface="Calibri"/>
                          <a:cs typeface="Calibri"/>
                          <a:sym typeface="Calibri"/>
                        </a:rPr>
                        <a:t>10-25min</a:t>
                      </a:r>
                      <a:endParaRPr b="0" sz="1000" u="none" cap="none" strike="noStrike">
                        <a:solidFill>
                          <a:srgbClr val="000000"/>
                        </a:solidFill>
                        <a:latin typeface="Calibri"/>
                        <a:ea typeface="Calibri"/>
                        <a:cs typeface="Calibri"/>
                        <a:sym typeface="Calibri"/>
                      </a:endParaRPr>
                    </a:p>
                  </a:txBody>
                  <a:tcPr marT="107950" marB="107950" marR="177800" marL="177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20000"/>
                        </a:lnSpc>
                        <a:spcBef>
                          <a:spcPts val="0"/>
                        </a:spcBef>
                        <a:spcAft>
                          <a:spcPts val="0"/>
                        </a:spcAft>
                        <a:buClr>
                          <a:srgbClr val="000000"/>
                        </a:buClr>
                        <a:buSzPts val="1000"/>
                        <a:buFont typeface="Calibri"/>
                        <a:buNone/>
                      </a:pPr>
                      <a:r>
                        <a:rPr b="0" lang="en-US" sz="1000" u="none" cap="none" strike="noStrike">
                          <a:solidFill>
                            <a:srgbClr val="000000"/>
                          </a:solidFill>
                          <a:latin typeface="Calibri"/>
                          <a:ea typeface="Calibri"/>
                          <a:cs typeface="Calibri"/>
                          <a:sym typeface="Calibri"/>
                        </a:rPr>
                        <a:t>10-25min</a:t>
                      </a:r>
                      <a:endParaRPr b="0" sz="1000" u="none" cap="none" strike="noStrike">
                        <a:solidFill>
                          <a:srgbClr val="000000"/>
                        </a:solidFill>
                        <a:latin typeface="Calibri"/>
                        <a:ea typeface="Calibri"/>
                        <a:cs typeface="Calibri"/>
                        <a:sym typeface="Calibri"/>
                      </a:endParaRPr>
                    </a:p>
                  </a:txBody>
                  <a:tcPr marT="107950" marB="107950" marR="177800" marL="177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95575">
                <a:tc>
                  <a:txBody>
                    <a:bodyPr/>
                    <a:lstStyle/>
                    <a:p>
                      <a:pPr indent="0" lvl="0" marL="0" marR="0" rtl="0" algn="ctr">
                        <a:lnSpc>
                          <a:spcPct val="120000"/>
                        </a:lnSpc>
                        <a:spcBef>
                          <a:spcPts val="0"/>
                        </a:spcBef>
                        <a:spcAft>
                          <a:spcPts val="0"/>
                        </a:spcAft>
                        <a:buClr>
                          <a:srgbClr val="333333"/>
                        </a:buClr>
                        <a:buSzPts val="1000"/>
                        <a:buFont typeface="Calibri"/>
                        <a:buNone/>
                      </a:pPr>
                      <a:r>
                        <a:rPr b="0" lang="en-US" sz="1000" u="none" cap="none" strike="noStrike">
                          <a:solidFill>
                            <a:srgbClr val="333333"/>
                          </a:solidFill>
                          <a:latin typeface="Calibri"/>
                          <a:ea typeface="Calibri"/>
                          <a:cs typeface="Calibri"/>
                          <a:sym typeface="Calibri"/>
                        </a:rPr>
                        <a:t>Flying Radius 飞行半径</a:t>
                      </a:r>
                      <a:endParaRPr b="0" sz="1000" u="none" cap="none" strike="noStrike">
                        <a:solidFill>
                          <a:srgbClr val="333333"/>
                        </a:solidFill>
                        <a:latin typeface="Calibri"/>
                        <a:ea typeface="Calibri"/>
                        <a:cs typeface="Calibri"/>
                        <a:sym typeface="Calibri"/>
                      </a:endParaRPr>
                    </a:p>
                  </a:txBody>
                  <a:tcPr marT="107950" marB="107950" marR="177800" marL="177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2CC"/>
                    </a:solidFill>
                  </a:tcPr>
                </a:tc>
                <a:tc>
                  <a:txBody>
                    <a:bodyPr/>
                    <a:lstStyle/>
                    <a:p>
                      <a:pPr indent="0" lvl="0" marL="0" marR="0" rtl="0" algn="ctr">
                        <a:lnSpc>
                          <a:spcPct val="120000"/>
                        </a:lnSpc>
                        <a:spcBef>
                          <a:spcPts val="0"/>
                        </a:spcBef>
                        <a:spcAft>
                          <a:spcPts val="0"/>
                        </a:spcAft>
                        <a:buClr>
                          <a:srgbClr val="000000"/>
                        </a:buClr>
                        <a:buSzPts val="1000"/>
                        <a:buFont typeface="Calibri"/>
                        <a:buNone/>
                      </a:pPr>
                      <a:r>
                        <a:rPr b="0" lang="en-US" sz="1000" u="none" cap="none" strike="noStrike">
                          <a:solidFill>
                            <a:srgbClr val="000000"/>
                          </a:solidFill>
                          <a:latin typeface="Calibri"/>
                          <a:ea typeface="Calibri"/>
                          <a:cs typeface="Calibri"/>
                          <a:sym typeface="Calibri"/>
                        </a:rPr>
                        <a:t>1000m</a:t>
                      </a:r>
                      <a:endParaRPr b="0" sz="1000" u="none" cap="none" strike="noStrike">
                        <a:solidFill>
                          <a:srgbClr val="000000"/>
                        </a:solidFill>
                        <a:latin typeface="Calibri"/>
                        <a:ea typeface="Calibri"/>
                        <a:cs typeface="Calibri"/>
                        <a:sym typeface="Calibri"/>
                      </a:endParaRPr>
                    </a:p>
                  </a:txBody>
                  <a:tcPr marT="107950" marB="107950" marR="177800" marL="177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2CC"/>
                    </a:solidFill>
                  </a:tcPr>
                </a:tc>
                <a:tc>
                  <a:txBody>
                    <a:bodyPr/>
                    <a:lstStyle/>
                    <a:p>
                      <a:pPr indent="0" lvl="0" marL="0" marR="0" rtl="0" algn="ctr">
                        <a:lnSpc>
                          <a:spcPct val="120000"/>
                        </a:lnSpc>
                        <a:spcBef>
                          <a:spcPts val="0"/>
                        </a:spcBef>
                        <a:spcAft>
                          <a:spcPts val="0"/>
                        </a:spcAft>
                        <a:buClr>
                          <a:srgbClr val="000000"/>
                        </a:buClr>
                        <a:buSzPts val="1000"/>
                        <a:buFont typeface="Calibri"/>
                        <a:buNone/>
                      </a:pPr>
                      <a:r>
                        <a:rPr b="0" lang="en-US" sz="1000" u="none" cap="none" strike="noStrike">
                          <a:solidFill>
                            <a:srgbClr val="000000"/>
                          </a:solidFill>
                          <a:latin typeface="Calibri"/>
                          <a:ea typeface="Calibri"/>
                          <a:cs typeface="Calibri"/>
                          <a:sym typeface="Calibri"/>
                        </a:rPr>
                        <a:t>1000m</a:t>
                      </a:r>
                      <a:endParaRPr b="0" sz="1000" u="none" cap="none" strike="noStrike">
                        <a:solidFill>
                          <a:srgbClr val="000000"/>
                        </a:solidFill>
                        <a:latin typeface="Calibri"/>
                        <a:ea typeface="Calibri"/>
                        <a:cs typeface="Calibri"/>
                        <a:sym typeface="Calibri"/>
                      </a:endParaRPr>
                    </a:p>
                  </a:txBody>
                  <a:tcPr marT="107950" marB="107950" marR="177800" marL="177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2CC"/>
                    </a:solidFill>
                  </a:tcPr>
                </a:tc>
                <a:tc>
                  <a:txBody>
                    <a:bodyPr/>
                    <a:lstStyle/>
                    <a:p>
                      <a:pPr indent="0" lvl="0" marL="0" marR="0" rtl="0" algn="ctr">
                        <a:lnSpc>
                          <a:spcPct val="120000"/>
                        </a:lnSpc>
                        <a:spcBef>
                          <a:spcPts val="0"/>
                        </a:spcBef>
                        <a:spcAft>
                          <a:spcPts val="0"/>
                        </a:spcAft>
                        <a:buClr>
                          <a:srgbClr val="000000"/>
                        </a:buClr>
                        <a:buSzPts val="1000"/>
                        <a:buFont typeface="Calibri"/>
                        <a:buNone/>
                      </a:pPr>
                      <a:r>
                        <a:rPr b="0" lang="en-US" sz="1000" u="none" cap="none" strike="noStrike">
                          <a:solidFill>
                            <a:srgbClr val="000000"/>
                          </a:solidFill>
                          <a:latin typeface="Calibri"/>
                          <a:ea typeface="Calibri"/>
                          <a:cs typeface="Calibri"/>
                          <a:sym typeface="Calibri"/>
                        </a:rPr>
                        <a:t>1000m</a:t>
                      </a:r>
                      <a:endParaRPr b="0" sz="1000" u="none" cap="none" strike="noStrike">
                        <a:solidFill>
                          <a:srgbClr val="000000"/>
                        </a:solidFill>
                        <a:latin typeface="Calibri"/>
                        <a:ea typeface="Calibri"/>
                        <a:cs typeface="Calibri"/>
                        <a:sym typeface="Calibri"/>
                      </a:endParaRPr>
                    </a:p>
                  </a:txBody>
                  <a:tcPr marT="107950" marB="107950" marR="177800" marL="177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2CC"/>
                    </a:solidFill>
                  </a:tcPr>
                </a:tc>
              </a:tr>
              <a:tr h="375925">
                <a:tc>
                  <a:txBody>
                    <a:bodyPr/>
                    <a:lstStyle/>
                    <a:p>
                      <a:pPr indent="0" lvl="0" marL="0" marR="0" rtl="0" algn="ctr">
                        <a:lnSpc>
                          <a:spcPct val="120000"/>
                        </a:lnSpc>
                        <a:spcBef>
                          <a:spcPts val="0"/>
                        </a:spcBef>
                        <a:spcAft>
                          <a:spcPts val="0"/>
                        </a:spcAft>
                        <a:buClr>
                          <a:srgbClr val="333333"/>
                        </a:buClr>
                        <a:buSzPts val="1000"/>
                        <a:buFont typeface="Calibri"/>
                        <a:buNone/>
                      </a:pPr>
                      <a:r>
                        <a:rPr b="0" lang="en-US" sz="1000" u="none" cap="none" strike="noStrike">
                          <a:solidFill>
                            <a:srgbClr val="333333"/>
                          </a:solidFill>
                          <a:latin typeface="Calibri"/>
                          <a:ea typeface="Calibri"/>
                          <a:cs typeface="Calibri"/>
                          <a:sym typeface="Calibri"/>
                        </a:rPr>
                        <a:t>Flying Height 飞行高度(一般农作物打药高度1.5M），解禁可飞200M</a:t>
                      </a:r>
                      <a:endParaRPr b="0" sz="1000" u="none" cap="none" strike="noStrike">
                        <a:solidFill>
                          <a:srgbClr val="333333"/>
                        </a:solidFill>
                        <a:latin typeface="Calibri"/>
                        <a:ea typeface="Calibri"/>
                        <a:cs typeface="Calibri"/>
                        <a:sym typeface="Calibri"/>
                      </a:endParaRPr>
                    </a:p>
                  </a:txBody>
                  <a:tcPr marT="107950" marB="107950" marR="177800" marL="177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20000"/>
                        </a:lnSpc>
                        <a:spcBef>
                          <a:spcPts val="0"/>
                        </a:spcBef>
                        <a:spcAft>
                          <a:spcPts val="0"/>
                        </a:spcAft>
                        <a:buClr>
                          <a:srgbClr val="000000"/>
                        </a:buClr>
                        <a:buSzPts val="1000"/>
                        <a:buFont typeface="Calibri"/>
                        <a:buNone/>
                      </a:pPr>
                      <a:r>
                        <a:rPr b="0" lang="en-US" sz="1000" u="none" cap="none" strike="noStrike">
                          <a:solidFill>
                            <a:srgbClr val="000000"/>
                          </a:solidFill>
                          <a:latin typeface="Calibri"/>
                          <a:ea typeface="Calibri"/>
                          <a:cs typeface="Calibri"/>
                          <a:sym typeface="Calibri"/>
                        </a:rPr>
                        <a:t>0-20m</a:t>
                      </a:r>
                      <a:endParaRPr b="0" sz="1000" u="none" cap="none" strike="noStrike">
                        <a:solidFill>
                          <a:srgbClr val="000000"/>
                        </a:solidFill>
                        <a:latin typeface="Calibri"/>
                        <a:ea typeface="Calibri"/>
                        <a:cs typeface="Calibri"/>
                        <a:sym typeface="Calibri"/>
                      </a:endParaRPr>
                    </a:p>
                  </a:txBody>
                  <a:tcPr marT="107950" marB="107950" marR="177800" marL="177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20000"/>
                        </a:lnSpc>
                        <a:spcBef>
                          <a:spcPts val="0"/>
                        </a:spcBef>
                        <a:spcAft>
                          <a:spcPts val="0"/>
                        </a:spcAft>
                        <a:buClr>
                          <a:srgbClr val="000000"/>
                        </a:buClr>
                        <a:buSzPts val="1000"/>
                        <a:buFont typeface="Calibri"/>
                        <a:buNone/>
                      </a:pPr>
                      <a:r>
                        <a:rPr b="0" lang="en-US" sz="1000" u="none" cap="none" strike="noStrike">
                          <a:solidFill>
                            <a:srgbClr val="000000"/>
                          </a:solidFill>
                          <a:latin typeface="Calibri"/>
                          <a:ea typeface="Calibri"/>
                          <a:cs typeface="Calibri"/>
                          <a:sym typeface="Calibri"/>
                        </a:rPr>
                        <a:t>0-20m</a:t>
                      </a:r>
                      <a:endParaRPr b="0" sz="1000" u="none" cap="none" strike="noStrike">
                        <a:solidFill>
                          <a:srgbClr val="000000"/>
                        </a:solidFill>
                        <a:latin typeface="Calibri"/>
                        <a:ea typeface="Calibri"/>
                        <a:cs typeface="Calibri"/>
                        <a:sym typeface="Calibri"/>
                      </a:endParaRPr>
                    </a:p>
                  </a:txBody>
                  <a:tcPr marT="107950" marB="107950" marR="177800" marL="177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20000"/>
                        </a:lnSpc>
                        <a:spcBef>
                          <a:spcPts val="0"/>
                        </a:spcBef>
                        <a:spcAft>
                          <a:spcPts val="0"/>
                        </a:spcAft>
                        <a:buClr>
                          <a:srgbClr val="000000"/>
                        </a:buClr>
                        <a:buSzPts val="1000"/>
                        <a:buFont typeface="Calibri"/>
                        <a:buNone/>
                      </a:pPr>
                      <a:r>
                        <a:rPr b="0" lang="en-US" sz="1000" u="none" cap="none" strike="noStrike">
                          <a:solidFill>
                            <a:srgbClr val="000000"/>
                          </a:solidFill>
                          <a:latin typeface="Calibri"/>
                          <a:ea typeface="Calibri"/>
                          <a:cs typeface="Calibri"/>
                          <a:sym typeface="Calibri"/>
                        </a:rPr>
                        <a:t>0-20m</a:t>
                      </a:r>
                      <a:endParaRPr b="0" sz="1000" u="none" cap="none" strike="noStrike">
                        <a:solidFill>
                          <a:srgbClr val="000000"/>
                        </a:solidFill>
                        <a:latin typeface="Calibri"/>
                        <a:ea typeface="Calibri"/>
                        <a:cs typeface="Calibri"/>
                        <a:sym typeface="Calibri"/>
                      </a:endParaRPr>
                    </a:p>
                  </a:txBody>
                  <a:tcPr marT="107950" marB="107950" marR="177800" marL="177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67000">
                <a:tc>
                  <a:txBody>
                    <a:bodyPr/>
                    <a:lstStyle/>
                    <a:p>
                      <a:pPr indent="0" lvl="0" marL="0" marR="0" rtl="0" algn="ctr">
                        <a:lnSpc>
                          <a:spcPct val="120000"/>
                        </a:lnSpc>
                        <a:spcBef>
                          <a:spcPts val="0"/>
                        </a:spcBef>
                        <a:spcAft>
                          <a:spcPts val="0"/>
                        </a:spcAft>
                        <a:buClr>
                          <a:srgbClr val="333333"/>
                        </a:buClr>
                        <a:buSzPts val="1000"/>
                        <a:buFont typeface="Calibri"/>
                        <a:buNone/>
                      </a:pPr>
                      <a:r>
                        <a:rPr b="0" lang="en-US" sz="1000" u="none" cap="none" strike="noStrike">
                          <a:solidFill>
                            <a:srgbClr val="333333"/>
                          </a:solidFill>
                          <a:latin typeface="Calibri"/>
                          <a:ea typeface="Calibri"/>
                          <a:cs typeface="Calibri"/>
                          <a:sym typeface="Calibri"/>
                        </a:rPr>
                        <a:t>Flying Speed 飞行速度</a:t>
                      </a:r>
                      <a:endParaRPr b="0" sz="1000" u="none" cap="none" strike="noStrike">
                        <a:solidFill>
                          <a:srgbClr val="333333"/>
                        </a:solidFill>
                        <a:latin typeface="Calibri"/>
                        <a:ea typeface="Calibri"/>
                        <a:cs typeface="Calibri"/>
                        <a:sym typeface="Calibri"/>
                      </a:endParaRPr>
                    </a:p>
                  </a:txBody>
                  <a:tcPr marT="107950" marB="107950" marR="177800" marL="177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2CC"/>
                    </a:solidFill>
                  </a:tcPr>
                </a:tc>
                <a:tc>
                  <a:txBody>
                    <a:bodyPr/>
                    <a:lstStyle/>
                    <a:p>
                      <a:pPr indent="0" lvl="0" marL="0" marR="0" rtl="0" algn="ctr">
                        <a:lnSpc>
                          <a:spcPct val="120000"/>
                        </a:lnSpc>
                        <a:spcBef>
                          <a:spcPts val="0"/>
                        </a:spcBef>
                        <a:spcAft>
                          <a:spcPts val="0"/>
                        </a:spcAft>
                        <a:buClr>
                          <a:srgbClr val="000000"/>
                        </a:buClr>
                        <a:buSzPts val="1000"/>
                        <a:buFont typeface="Calibri"/>
                        <a:buNone/>
                      </a:pPr>
                      <a:r>
                        <a:rPr b="0" lang="en-US" sz="1000" u="none" cap="none" strike="noStrike">
                          <a:solidFill>
                            <a:srgbClr val="000000"/>
                          </a:solidFill>
                          <a:latin typeface="Calibri"/>
                          <a:ea typeface="Calibri"/>
                          <a:cs typeface="Calibri"/>
                          <a:sym typeface="Calibri"/>
                        </a:rPr>
                        <a:t>0-8m/s</a:t>
                      </a:r>
                      <a:endParaRPr b="0" sz="1000" u="none" cap="none" strike="noStrike">
                        <a:solidFill>
                          <a:srgbClr val="000000"/>
                        </a:solidFill>
                        <a:latin typeface="Calibri"/>
                        <a:ea typeface="Calibri"/>
                        <a:cs typeface="Calibri"/>
                        <a:sym typeface="Calibri"/>
                      </a:endParaRPr>
                    </a:p>
                  </a:txBody>
                  <a:tcPr marT="107950" marB="107950" marR="177800" marL="177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2CC"/>
                    </a:solidFill>
                  </a:tcPr>
                </a:tc>
                <a:tc>
                  <a:txBody>
                    <a:bodyPr/>
                    <a:lstStyle/>
                    <a:p>
                      <a:pPr indent="0" lvl="0" marL="0" marR="0" rtl="0" algn="ctr">
                        <a:lnSpc>
                          <a:spcPct val="120000"/>
                        </a:lnSpc>
                        <a:spcBef>
                          <a:spcPts val="0"/>
                        </a:spcBef>
                        <a:spcAft>
                          <a:spcPts val="0"/>
                        </a:spcAft>
                        <a:buClr>
                          <a:srgbClr val="000000"/>
                        </a:buClr>
                        <a:buSzPts val="1000"/>
                        <a:buFont typeface="Calibri"/>
                        <a:buNone/>
                      </a:pPr>
                      <a:r>
                        <a:rPr b="0" lang="en-US" sz="1000" u="none" cap="none" strike="noStrike">
                          <a:solidFill>
                            <a:srgbClr val="000000"/>
                          </a:solidFill>
                          <a:latin typeface="Calibri"/>
                          <a:ea typeface="Calibri"/>
                          <a:cs typeface="Calibri"/>
                          <a:sym typeface="Calibri"/>
                        </a:rPr>
                        <a:t>3-8m/s</a:t>
                      </a:r>
                      <a:endParaRPr b="0" sz="1000" u="none" cap="none" strike="noStrike">
                        <a:solidFill>
                          <a:srgbClr val="000000"/>
                        </a:solidFill>
                        <a:latin typeface="Calibri"/>
                        <a:ea typeface="Calibri"/>
                        <a:cs typeface="Calibri"/>
                        <a:sym typeface="Calibri"/>
                      </a:endParaRPr>
                    </a:p>
                  </a:txBody>
                  <a:tcPr marT="107950" marB="107950" marR="177800" marL="177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2CC"/>
                    </a:solidFill>
                  </a:tcPr>
                </a:tc>
                <a:tc>
                  <a:txBody>
                    <a:bodyPr/>
                    <a:lstStyle/>
                    <a:p>
                      <a:pPr indent="0" lvl="0" marL="0" marR="0" rtl="0" algn="ctr">
                        <a:lnSpc>
                          <a:spcPct val="120000"/>
                        </a:lnSpc>
                        <a:spcBef>
                          <a:spcPts val="0"/>
                        </a:spcBef>
                        <a:spcAft>
                          <a:spcPts val="0"/>
                        </a:spcAft>
                        <a:buClr>
                          <a:srgbClr val="000000"/>
                        </a:buClr>
                        <a:buSzPts val="1000"/>
                        <a:buFont typeface="Calibri"/>
                        <a:buNone/>
                      </a:pPr>
                      <a:r>
                        <a:rPr b="0" lang="en-US" sz="1000" u="none" cap="none" strike="noStrike">
                          <a:solidFill>
                            <a:srgbClr val="000000"/>
                          </a:solidFill>
                          <a:latin typeface="Calibri"/>
                          <a:ea typeface="Calibri"/>
                          <a:cs typeface="Calibri"/>
                          <a:sym typeface="Calibri"/>
                        </a:rPr>
                        <a:t>3-8m/s</a:t>
                      </a:r>
                      <a:endParaRPr b="0" sz="1000" u="none" cap="none" strike="noStrike">
                        <a:solidFill>
                          <a:srgbClr val="000000"/>
                        </a:solidFill>
                        <a:latin typeface="Calibri"/>
                        <a:ea typeface="Calibri"/>
                        <a:cs typeface="Calibri"/>
                        <a:sym typeface="Calibri"/>
                      </a:endParaRPr>
                    </a:p>
                  </a:txBody>
                  <a:tcPr marT="107950" marB="107950" marR="177800" marL="177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2CC"/>
                    </a:solidFill>
                  </a:tcPr>
                </a:tc>
              </a:tr>
              <a:tr h="167000">
                <a:tc>
                  <a:txBody>
                    <a:bodyPr/>
                    <a:lstStyle/>
                    <a:p>
                      <a:pPr indent="0" lvl="0" marL="0" marR="0" rtl="0" algn="ctr">
                        <a:lnSpc>
                          <a:spcPct val="120000"/>
                        </a:lnSpc>
                        <a:spcBef>
                          <a:spcPts val="0"/>
                        </a:spcBef>
                        <a:spcAft>
                          <a:spcPts val="0"/>
                        </a:spcAft>
                        <a:buClr>
                          <a:srgbClr val="333333"/>
                        </a:buClr>
                        <a:buSzPts val="1000"/>
                        <a:buFont typeface="Calibri"/>
                        <a:buNone/>
                      </a:pPr>
                      <a:r>
                        <a:rPr b="0" lang="en-US" sz="1000" u="none" cap="none" strike="noStrike">
                          <a:solidFill>
                            <a:srgbClr val="333333"/>
                          </a:solidFill>
                          <a:latin typeface="Calibri"/>
                          <a:ea typeface="Calibri"/>
                          <a:cs typeface="Calibri"/>
                          <a:sym typeface="Calibri"/>
                        </a:rPr>
                        <a:t>Work Temperature 工作温度</a:t>
                      </a:r>
                      <a:endParaRPr b="0" sz="1000" u="none" cap="none" strike="noStrike">
                        <a:solidFill>
                          <a:srgbClr val="333333"/>
                        </a:solidFill>
                        <a:latin typeface="Calibri"/>
                        <a:ea typeface="Calibri"/>
                        <a:cs typeface="Calibri"/>
                        <a:sym typeface="Calibri"/>
                      </a:endParaRPr>
                    </a:p>
                  </a:txBody>
                  <a:tcPr marT="107950" marB="107950" marR="177800" marL="177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20000"/>
                        </a:lnSpc>
                        <a:spcBef>
                          <a:spcPts val="0"/>
                        </a:spcBef>
                        <a:spcAft>
                          <a:spcPts val="0"/>
                        </a:spcAft>
                        <a:buClr>
                          <a:srgbClr val="000000"/>
                        </a:buClr>
                        <a:buSzPts val="1000"/>
                        <a:buFont typeface="Calibri"/>
                        <a:buNone/>
                      </a:pPr>
                      <a:r>
                        <a:rPr b="0" lang="en-US" sz="1000" u="none" cap="none" strike="noStrike">
                          <a:solidFill>
                            <a:srgbClr val="000000"/>
                          </a:solidFill>
                          <a:latin typeface="Calibri"/>
                          <a:ea typeface="Calibri"/>
                          <a:cs typeface="Calibri"/>
                          <a:sym typeface="Calibri"/>
                        </a:rPr>
                        <a:t>-20~40°C</a:t>
                      </a:r>
                      <a:endParaRPr b="0" sz="1000" u="none" cap="none" strike="noStrike">
                        <a:solidFill>
                          <a:srgbClr val="000000"/>
                        </a:solidFill>
                        <a:latin typeface="Calibri"/>
                        <a:ea typeface="Calibri"/>
                        <a:cs typeface="Calibri"/>
                        <a:sym typeface="Calibri"/>
                      </a:endParaRPr>
                    </a:p>
                  </a:txBody>
                  <a:tcPr marT="107950" marB="107950" marR="177800" marL="177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20000"/>
                        </a:lnSpc>
                        <a:spcBef>
                          <a:spcPts val="0"/>
                        </a:spcBef>
                        <a:spcAft>
                          <a:spcPts val="0"/>
                        </a:spcAft>
                        <a:buClr>
                          <a:srgbClr val="000000"/>
                        </a:buClr>
                        <a:buSzPts val="1000"/>
                        <a:buFont typeface="Calibri"/>
                        <a:buNone/>
                      </a:pPr>
                      <a:r>
                        <a:rPr b="0" lang="en-US" sz="1000" u="none" cap="none" strike="noStrike">
                          <a:solidFill>
                            <a:srgbClr val="000000"/>
                          </a:solidFill>
                          <a:latin typeface="Calibri"/>
                          <a:ea typeface="Calibri"/>
                          <a:cs typeface="Calibri"/>
                          <a:sym typeface="Calibri"/>
                        </a:rPr>
                        <a:t>-20~40°C</a:t>
                      </a:r>
                      <a:endParaRPr b="0" sz="1000" u="none" cap="none" strike="noStrike">
                        <a:solidFill>
                          <a:srgbClr val="000000"/>
                        </a:solidFill>
                        <a:latin typeface="Calibri"/>
                        <a:ea typeface="Calibri"/>
                        <a:cs typeface="Calibri"/>
                        <a:sym typeface="Calibri"/>
                      </a:endParaRPr>
                    </a:p>
                  </a:txBody>
                  <a:tcPr marT="107950" marB="107950" marR="177800" marL="177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20000"/>
                        </a:lnSpc>
                        <a:spcBef>
                          <a:spcPts val="0"/>
                        </a:spcBef>
                        <a:spcAft>
                          <a:spcPts val="0"/>
                        </a:spcAft>
                        <a:buClr>
                          <a:srgbClr val="000000"/>
                        </a:buClr>
                        <a:buSzPts val="1000"/>
                        <a:buFont typeface="Calibri"/>
                        <a:buNone/>
                      </a:pPr>
                      <a:r>
                        <a:rPr b="0" lang="en-US" sz="1000" u="none" cap="none" strike="noStrike">
                          <a:solidFill>
                            <a:srgbClr val="000000"/>
                          </a:solidFill>
                          <a:latin typeface="Calibri"/>
                          <a:ea typeface="Calibri"/>
                          <a:cs typeface="Calibri"/>
                          <a:sym typeface="Calibri"/>
                        </a:rPr>
                        <a:t>-20~40°C</a:t>
                      </a:r>
                      <a:endParaRPr b="0" sz="1000" u="none" cap="none" strike="noStrike">
                        <a:solidFill>
                          <a:srgbClr val="000000"/>
                        </a:solidFill>
                        <a:latin typeface="Calibri"/>
                        <a:ea typeface="Calibri"/>
                        <a:cs typeface="Calibri"/>
                        <a:sym typeface="Calibri"/>
                      </a:endParaRPr>
                    </a:p>
                  </a:txBody>
                  <a:tcPr marT="107950" marB="107950" marR="177800" marL="177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86050">
                <a:tc>
                  <a:txBody>
                    <a:bodyPr/>
                    <a:lstStyle/>
                    <a:p>
                      <a:pPr indent="0" lvl="0" marL="0" marR="0" rtl="0" algn="ctr">
                        <a:lnSpc>
                          <a:spcPct val="120000"/>
                        </a:lnSpc>
                        <a:spcBef>
                          <a:spcPts val="0"/>
                        </a:spcBef>
                        <a:spcAft>
                          <a:spcPts val="0"/>
                        </a:spcAft>
                        <a:buClr>
                          <a:srgbClr val="333333"/>
                        </a:buClr>
                        <a:buSzPts val="1000"/>
                        <a:buFont typeface="Calibri"/>
                        <a:buNone/>
                      </a:pPr>
                      <a:r>
                        <a:rPr b="0" lang="en-US" sz="1000" u="none" cap="none" strike="noStrike">
                          <a:solidFill>
                            <a:srgbClr val="333333"/>
                          </a:solidFill>
                          <a:latin typeface="Calibri"/>
                          <a:ea typeface="Calibri"/>
                          <a:cs typeface="Calibri"/>
                          <a:sym typeface="Calibri"/>
                        </a:rPr>
                        <a:t>Work Humidity 工作湿度</a:t>
                      </a:r>
                      <a:endParaRPr b="0" sz="1000" u="none" cap="none" strike="noStrike">
                        <a:solidFill>
                          <a:srgbClr val="333333"/>
                        </a:solidFill>
                        <a:latin typeface="Calibri"/>
                        <a:ea typeface="Calibri"/>
                        <a:cs typeface="Calibri"/>
                        <a:sym typeface="Calibri"/>
                      </a:endParaRPr>
                    </a:p>
                  </a:txBody>
                  <a:tcPr marT="107950" marB="107950" marR="177800" marL="177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2CC"/>
                    </a:solidFill>
                  </a:tcPr>
                </a:tc>
                <a:tc>
                  <a:txBody>
                    <a:bodyPr/>
                    <a:lstStyle/>
                    <a:p>
                      <a:pPr indent="0" lvl="0" marL="0" marR="0" rtl="0" algn="ctr">
                        <a:lnSpc>
                          <a:spcPct val="120000"/>
                        </a:lnSpc>
                        <a:spcBef>
                          <a:spcPts val="0"/>
                        </a:spcBef>
                        <a:spcAft>
                          <a:spcPts val="0"/>
                        </a:spcAft>
                        <a:buClr>
                          <a:srgbClr val="000000"/>
                        </a:buClr>
                        <a:buSzPts val="1000"/>
                        <a:buFont typeface="Calibri"/>
                        <a:buNone/>
                      </a:pPr>
                      <a:r>
                        <a:rPr b="0" lang="en-US" sz="1000" u="none" cap="none" strike="noStrike">
                          <a:solidFill>
                            <a:srgbClr val="000000"/>
                          </a:solidFill>
                          <a:latin typeface="Calibri"/>
                          <a:ea typeface="Calibri"/>
                          <a:cs typeface="Calibri"/>
                          <a:sym typeface="Calibri"/>
                        </a:rPr>
                        <a:t>0~90%</a:t>
                      </a:r>
                      <a:endParaRPr b="0" sz="1000" u="none" cap="none" strike="noStrike">
                        <a:solidFill>
                          <a:srgbClr val="000000"/>
                        </a:solidFill>
                        <a:latin typeface="Calibri"/>
                        <a:ea typeface="Calibri"/>
                        <a:cs typeface="Calibri"/>
                        <a:sym typeface="Calibri"/>
                      </a:endParaRPr>
                    </a:p>
                  </a:txBody>
                  <a:tcPr marT="107950" marB="107950" marR="177800" marL="177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2CC"/>
                    </a:solidFill>
                  </a:tcPr>
                </a:tc>
                <a:tc>
                  <a:txBody>
                    <a:bodyPr/>
                    <a:lstStyle/>
                    <a:p>
                      <a:pPr indent="0" lvl="0" marL="0" marR="0" rtl="0" algn="ctr">
                        <a:lnSpc>
                          <a:spcPct val="120000"/>
                        </a:lnSpc>
                        <a:spcBef>
                          <a:spcPts val="0"/>
                        </a:spcBef>
                        <a:spcAft>
                          <a:spcPts val="0"/>
                        </a:spcAft>
                        <a:buClr>
                          <a:srgbClr val="000000"/>
                        </a:buClr>
                        <a:buSzPts val="1000"/>
                        <a:buFont typeface="Calibri"/>
                        <a:buNone/>
                      </a:pPr>
                      <a:r>
                        <a:rPr b="0" lang="en-US" sz="1000" u="none" cap="none" strike="noStrike">
                          <a:solidFill>
                            <a:srgbClr val="000000"/>
                          </a:solidFill>
                          <a:latin typeface="Calibri"/>
                          <a:ea typeface="Calibri"/>
                          <a:cs typeface="Calibri"/>
                          <a:sym typeface="Calibri"/>
                        </a:rPr>
                        <a:t>0~90%</a:t>
                      </a:r>
                      <a:endParaRPr b="0" sz="1000" u="none" cap="none" strike="noStrike">
                        <a:solidFill>
                          <a:srgbClr val="000000"/>
                        </a:solidFill>
                        <a:latin typeface="Calibri"/>
                        <a:ea typeface="Calibri"/>
                        <a:cs typeface="Calibri"/>
                        <a:sym typeface="Calibri"/>
                      </a:endParaRPr>
                    </a:p>
                  </a:txBody>
                  <a:tcPr marT="107950" marB="107950" marR="177800" marL="177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2CC"/>
                    </a:solidFill>
                  </a:tcPr>
                </a:tc>
                <a:tc>
                  <a:txBody>
                    <a:bodyPr/>
                    <a:lstStyle/>
                    <a:p>
                      <a:pPr indent="0" lvl="0" marL="0" marR="0" rtl="0" algn="ctr">
                        <a:lnSpc>
                          <a:spcPct val="120000"/>
                        </a:lnSpc>
                        <a:spcBef>
                          <a:spcPts val="0"/>
                        </a:spcBef>
                        <a:spcAft>
                          <a:spcPts val="0"/>
                        </a:spcAft>
                        <a:buClr>
                          <a:srgbClr val="000000"/>
                        </a:buClr>
                        <a:buSzPts val="1000"/>
                        <a:buFont typeface="Calibri"/>
                        <a:buNone/>
                      </a:pPr>
                      <a:r>
                        <a:rPr b="0" lang="en-US" sz="1000" u="none" cap="none" strike="noStrike">
                          <a:solidFill>
                            <a:srgbClr val="000000"/>
                          </a:solidFill>
                          <a:latin typeface="Calibri"/>
                          <a:ea typeface="Calibri"/>
                          <a:cs typeface="Calibri"/>
                          <a:sym typeface="Calibri"/>
                        </a:rPr>
                        <a:t>0~90%</a:t>
                      </a:r>
                      <a:endParaRPr b="0" sz="1000" u="none" cap="none" strike="noStrike">
                        <a:solidFill>
                          <a:srgbClr val="000000"/>
                        </a:solidFill>
                        <a:latin typeface="Calibri"/>
                        <a:ea typeface="Calibri"/>
                        <a:cs typeface="Calibri"/>
                        <a:sym typeface="Calibri"/>
                      </a:endParaRPr>
                    </a:p>
                  </a:txBody>
                  <a:tcPr marT="107950" marB="107950" marR="177800" marL="177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2CC"/>
                    </a:solidFill>
                  </a:tcPr>
                </a:tc>
              </a:tr>
              <a:tr h="243200">
                <a:tc>
                  <a:txBody>
                    <a:bodyPr/>
                    <a:lstStyle/>
                    <a:p>
                      <a:pPr indent="0" lvl="0" marL="0" marR="0" rtl="0" algn="ctr">
                        <a:lnSpc>
                          <a:spcPct val="120000"/>
                        </a:lnSpc>
                        <a:spcBef>
                          <a:spcPts val="0"/>
                        </a:spcBef>
                        <a:spcAft>
                          <a:spcPts val="0"/>
                        </a:spcAft>
                        <a:buClr>
                          <a:srgbClr val="333333"/>
                        </a:buClr>
                        <a:buSzPts val="1000"/>
                        <a:buFont typeface="Calibri"/>
                        <a:buNone/>
                      </a:pPr>
                      <a:r>
                        <a:rPr b="0" lang="en-US" sz="1000" u="none" cap="none" strike="noStrike">
                          <a:solidFill>
                            <a:srgbClr val="333333"/>
                          </a:solidFill>
                          <a:latin typeface="Calibri"/>
                          <a:ea typeface="Calibri"/>
                          <a:cs typeface="Calibri"/>
                          <a:sym typeface="Calibri"/>
                        </a:rPr>
                        <a:t>Spray Speed  喷洒速度米/秒</a:t>
                      </a:r>
                      <a:endParaRPr b="0" sz="1000" u="none" cap="none" strike="noStrike">
                        <a:solidFill>
                          <a:srgbClr val="333333"/>
                        </a:solidFill>
                        <a:latin typeface="Calibri"/>
                        <a:ea typeface="Calibri"/>
                        <a:cs typeface="Calibri"/>
                        <a:sym typeface="Calibri"/>
                      </a:endParaRPr>
                    </a:p>
                  </a:txBody>
                  <a:tcPr marT="107950" marB="107950" marR="177800" marL="177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20000"/>
                        </a:lnSpc>
                        <a:spcBef>
                          <a:spcPts val="0"/>
                        </a:spcBef>
                        <a:spcAft>
                          <a:spcPts val="0"/>
                        </a:spcAft>
                        <a:buClr>
                          <a:srgbClr val="000000"/>
                        </a:buClr>
                        <a:buSzPts val="1000"/>
                        <a:buFont typeface="Calibri"/>
                        <a:buNone/>
                      </a:pPr>
                      <a:r>
                        <a:rPr b="0" lang="en-US" sz="1000" u="none" cap="none" strike="noStrike">
                          <a:solidFill>
                            <a:srgbClr val="000000"/>
                          </a:solidFill>
                          <a:latin typeface="Calibri"/>
                          <a:ea typeface="Calibri"/>
                          <a:cs typeface="Calibri"/>
                          <a:sym typeface="Calibri"/>
                        </a:rPr>
                        <a:t>0-8m/s</a:t>
                      </a:r>
                      <a:endParaRPr b="0" sz="1000" u="none" cap="none" strike="noStrike">
                        <a:solidFill>
                          <a:srgbClr val="000000"/>
                        </a:solidFill>
                        <a:latin typeface="Calibri"/>
                        <a:ea typeface="Calibri"/>
                        <a:cs typeface="Calibri"/>
                        <a:sym typeface="Calibri"/>
                      </a:endParaRPr>
                    </a:p>
                  </a:txBody>
                  <a:tcPr marT="107950" marB="107950" marR="177800" marL="177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20000"/>
                        </a:lnSpc>
                        <a:spcBef>
                          <a:spcPts val="0"/>
                        </a:spcBef>
                        <a:spcAft>
                          <a:spcPts val="0"/>
                        </a:spcAft>
                        <a:buClr>
                          <a:srgbClr val="000000"/>
                        </a:buClr>
                        <a:buSzPts val="1000"/>
                        <a:buFont typeface="Calibri"/>
                        <a:buNone/>
                      </a:pPr>
                      <a:r>
                        <a:rPr b="0" lang="en-US" sz="1000" u="none" cap="none" strike="noStrike">
                          <a:solidFill>
                            <a:srgbClr val="000000"/>
                          </a:solidFill>
                          <a:latin typeface="Calibri"/>
                          <a:ea typeface="Calibri"/>
                          <a:cs typeface="Calibri"/>
                          <a:sym typeface="Calibri"/>
                        </a:rPr>
                        <a:t>0-8m/s</a:t>
                      </a:r>
                      <a:endParaRPr b="0" sz="1000" u="none" cap="none" strike="noStrike">
                        <a:solidFill>
                          <a:srgbClr val="000000"/>
                        </a:solidFill>
                        <a:latin typeface="Calibri"/>
                        <a:ea typeface="Calibri"/>
                        <a:cs typeface="Calibri"/>
                        <a:sym typeface="Calibri"/>
                      </a:endParaRPr>
                    </a:p>
                  </a:txBody>
                  <a:tcPr marT="107950" marB="107950" marR="177800" marL="177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20000"/>
                        </a:lnSpc>
                        <a:spcBef>
                          <a:spcPts val="0"/>
                        </a:spcBef>
                        <a:spcAft>
                          <a:spcPts val="0"/>
                        </a:spcAft>
                        <a:buClr>
                          <a:srgbClr val="000000"/>
                        </a:buClr>
                        <a:buSzPts val="1000"/>
                        <a:buFont typeface="Calibri"/>
                        <a:buNone/>
                      </a:pPr>
                      <a:r>
                        <a:rPr b="0" lang="en-US" sz="1000" u="none" cap="none" strike="noStrike">
                          <a:solidFill>
                            <a:srgbClr val="000000"/>
                          </a:solidFill>
                          <a:latin typeface="Calibri"/>
                          <a:ea typeface="Calibri"/>
                          <a:cs typeface="Calibri"/>
                          <a:sym typeface="Calibri"/>
                        </a:rPr>
                        <a:t>0-10m/s</a:t>
                      </a:r>
                      <a:endParaRPr b="0" sz="1000" u="none" cap="none" strike="noStrike">
                        <a:solidFill>
                          <a:srgbClr val="000000"/>
                        </a:solidFill>
                        <a:latin typeface="Calibri"/>
                        <a:ea typeface="Calibri"/>
                        <a:cs typeface="Calibri"/>
                        <a:sym typeface="Calibri"/>
                      </a:endParaRPr>
                    </a:p>
                  </a:txBody>
                  <a:tcPr marT="107950" marB="107950" marR="177800" marL="177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37800">
                <a:tc>
                  <a:txBody>
                    <a:bodyPr/>
                    <a:lstStyle/>
                    <a:p>
                      <a:pPr indent="0" lvl="0" marL="0" marR="0" rtl="0" algn="ctr">
                        <a:lnSpc>
                          <a:spcPct val="120000"/>
                        </a:lnSpc>
                        <a:spcBef>
                          <a:spcPts val="0"/>
                        </a:spcBef>
                        <a:spcAft>
                          <a:spcPts val="0"/>
                        </a:spcAft>
                        <a:buClr>
                          <a:srgbClr val="333333"/>
                        </a:buClr>
                        <a:buSzPts val="1000"/>
                        <a:buFont typeface="Calibri"/>
                        <a:buNone/>
                      </a:pPr>
                      <a:r>
                        <a:rPr b="0" lang="en-US" sz="1000" u="none" cap="none" strike="noStrike">
                          <a:solidFill>
                            <a:srgbClr val="333333"/>
                          </a:solidFill>
                          <a:latin typeface="Calibri"/>
                          <a:ea typeface="Calibri"/>
                          <a:cs typeface="Calibri"/>
                          <a:sym typeface="Calibri"/>
                        </a:rPr>
                        <a:t>Spray Width 喷洒宽度</a:t>
                      </a:r>
                      <a:endParaRPr b="0" sz="1000" u="none" cap="none" strike="noStrike">
                        <a:solidFill>
                          <a:srgbClr val="333333"/>
                        </a:solidFill>
                        <a:latin typeface="Calibri"/>
                        <a:ea typeface="Calibri"/>
                        <a:cs typeface="Calibri"/>
                        <a:sym typeface="Calibri"/>
                      </a:endParaRPr>
                    </a:p>
                  </a:txBody>
                  <a:tcPr marT="107950" marB="107950" marR="177800" marL="177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2CC"/>
                    </a:solidFill>
                  </a:tcPr>
                </a:tc>
                <a:tc>
                  <a:txBody>
                    <a:bodyPr/>
                    <a:lstStyle/>
                    <a:p>
                      <a:pPr indent="0" lvl="0" marL="0" marR="0" rtl="0" algn="ctr">
                        <a:lnSpc>
                          <a:spcPct val="120000"/>
                        </a:lnSpc>
                        <a:spcBef>
                          <a:spcPts val="0"/>
                        </a:spcBef>
                        <a:spcAft>
                          <a:spcPts val="0"/>
                        </a:spcAft>
                        <a:buClr>
                          <a:srgbClr val="000000"/>
                        </a:buClr>
                        <a:buSzPts val="1000"/>
                        <a:buFont typeface="Calibri"/>
                        <a:buNone/>
                      </a:pPr>
                      <a:r>
                        <a:rPr b="0" lang="en-US" sz="1000" u="none" cap="none" strike="noStrike">
                          <a:solidFill>
                            <a:srgbClr val="000000"/>
                          </a:solidFill>
                          <a:latin typeface="Calibri"/>
                          <a:ea typeface="Calibri"/>
                          <a:cs typeface="Calibri"/>
                          <a:sym typeface="Calibri"/>
                        </a:rPr>
                        <a:t>2-4m/s</a:t>
                      </a:r>
                      <a:endParaRPr b="0" sz="1000" u="none" cap="none" strike="noStrike">
                        <a:solidFill>
                          <a:srgbClr val="000000"/>
                        </a:solidFill>
                        <a:latin typeface="Calibri"/>
                        <a:ea typeface="Calibri"/>
                        <a:cs typeface="Calibri"/>
                        <a:sym typeface="Calibri"/>
                      </a:endParaRPr>
                    </a:p>
                  </a:txBody>
                  <a:tcPr marT="107950" marB="107950" marR="177800" marL="177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2CC"/>
                    </a:solidFill>
                  </a:tcPr>
                </a:tc>
                <a:tc>
                  <a:txBody>
                    <a:bodyPr/>
                    <a:lstStyle/>
                    <a:p>
                      <a:pPr indent="0" lvl="0" marL="0" marR="0" rtl="0" algn="ctr">
                        <a:lnSpc>
                          <a:spcPct val="120000"/>
                        </a:lnSpc>
                        <a:spcBef>
                          <a:spcPts val="0"/>
                        </a:spcBef>
                        <a:spcAft>
                          <a:spcPts val="0"/>
                        </a:spcAft>
                        <a:buClr>
                          <a:srgbClr val="000000"/>
                        </a:buClr>
                        <a:buSzPts val="1000"/>
                        <a:buFont typeface="Calibri"/>
                        <a:buNone/>
                      </a:pPr>
                      <a:r>
                        <a:rPr b="0" lang="en-US" sz="1000" u="none" cap="none" strike="noStrike">
                          <a:solidFill>
                            <a:srgbClr val="000000"/>
                          </a:solidFill>
                          <a:latin typeface="Calibri"/>
                          <a:ea typeface="Calibri"/>
                          <a:cs typeface="Calibri"/>
                          <a:sym typeface="Calibri"/>
                        </a:rPr>
                        <a:t>5-8m/s</a:t>
                      </a:r>
                      <a:endParaRPr b="0" sz="1000" u="none" cap="none" strike="noStrike">
                        <a:solidFill>
                          <a:srgbClr val="000000"/>
                        </a:solidFill>
                        <a:latin typeface="Calibri"/>
                        <a:ea typeface="Calibri"/>
                        <a:cs typeface="Calibri"/>
                        <a:sym typeface="Calibri"/>
                      </a:endParaRPr>
                    </a:p>
                  </a:txBody>
                  <a:tcPr marT="107950" marB="107950" marR="177800" marL="177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2CC"/>
                    </a:solidFill>
                  </a:tcPr>
                </a:tc>
                <a:tc>
                  <a:txBody>
                    <a:bodyPr/>
                    <a:lstStyle/>
                    <a:p>
                      <a:pPr indent="0" lvl="0" marL="0" marR="0" rtl="0" algn="ctr">
                        <a:lnSpc>
                          <a:spcPct val="120000"/>
                        </a:lnSpc>
                        <a:spcBef>
                          <a:spcPts val="0"/>
                        </a:spcBef>
                        <a:spcAft>
                          <a:spcPts val="0"/>
                        </a:spcAft>
                        <a:buClr>
                          <a:srgbClr val="000000"/>
                        </a:buClr>
                        <a:buSzPts val="1000"/>
                        <a:buFont typeface="Calibri"/>
                        <a:buNone/>
                      </a:pPr>
                      <a:r>
                        <a:rPr b="0" lang="en-US" sz="1000" u="none" cap="none" strike="noStrike">
                          <a:solidFill>
                            <a:srgbClr val="000000"/>
                          </a:solidFill>
                          <a:latin typeface="Calibri"/>
                          <a:ea typeface="Calibri"/>
                          <a:cs typeface="Calibri"/>
                          <a:sym typeface="Calibri"/>
                        </a:rPr>
                        <a:t>5-8m/s</a:t>
                      </a:r>
                      <a:endParaRPr b="0" sz="1000" u="none" cap="none" strike="noStrike">
                        <a:solidFill>
                          <a:srgbClr val="000000"/>
                        </a:solidFill>
                        <a:latin typeface="Calibri"/>
                        <a:ea typeface="Calibri"/>
                        <a:cs typeface="Calibri"/>
                        <a:sym typeface="Calibri"/>
                      </a:endParaRPr>
                    </a:p>
                  </a:txBody>
                  <a:tcPr marT="107950" marB="107950" marR="177800" marL="177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2CC"/>
                    </a:solidFill>
                  </a:tcPr>
                </a:tc>
              </a:tr>
              <a:tr h="166375">
                <a:tc>
                  <a:txBody>
                    <a:bodyPr/>
                    <a:lstStyle/>
                    <a:p>
                      <a:pPr indent="0" lvl="0" marL="0" marR="0" rtl="0" algn="ctr">
                        <a:lnSpc>
                          <a:spcPct val="120000"/>
                        </a:lnSpc>
                        <a:spcBef>
                          <a:spcPts val="0"/>
                        </a:spcBef>
                        <a:spcAft>
                          <a:spcPts val="0"/>
                        </a:spcAft>
                        <a:buClr>
                          <a:srgbClr val="333333"/>
                        </a:buClr>
                        <a:buSzPts val="1000"/>
                        <a:buFont typeface="Calibri"/>
                        <a:buNone/>
                      </a:pPr>
                      <a:r>
                        <a:rPr b="0" lang="en-US" sz="1000" u="none" cap="none" strike="noStrike">
                          <a:solidFill>
                            <a:srgbClr val="333333"/>
                          </a:solidFill>
                          <a:latin typeface="Calibri"/>
                          <a:ea typeface="Calibri"/>
                          <a:cs typeface="Calibri"/>
                          <a:sym typeface="Calibri"/>
                        </a:rPr>
                        <a:t>Nozzle No. 喷嘴数量</a:t>
                      </a:r>
                      <a:endParaRPr b="0" sz="1000" u="none" cap="none" strike="noStrike">
                        <a:solidFill>
                          <a:srgbClr val="333333"/>
                        </a:solidFill>
                        <a:latin typeface="Calibri"/>
                        <a:ea typeface="Calibri"/>
                        <a:cs typeface="Calibri"/>
                        <a:sym typeface="Calibri"/>
                      </a:endParaRPr>
                    </a:p>
                  </a:txBody>
                  <a:tcPr marT="107950" marB="107950" marR="177800" marL="177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20000"/>
                        </a:lnSpc>
                        <a:spcBef>
                          <a:spcPts val="0"/>
                        </a:spcBef>
                        <a:spcAft>
                          <a:spcPts val="0"/>
                        </a:spcAft>
                        <a:buClr>
                          <a:srgbClr val="000000"/>
                        </a:buClr>
                        <a:buSzPts val="1000"/>
                        <a:buFont typeface="Calibri"/>
                        <a:buNone/>
                      </a:pPr>
                      <a:r>
                        <a:rPr b="0" lang="en-US" sz="1000" u="none" cap="none" strike="noStrike">
                          <a:solidFill>
                            <a:srgbClr val="000000"/>
                          </a:solidFill>
                          <a:latin typeface="Calibri"/>
                          <a:ea typeface="Calibri"/>
                          <a:cs typeface="Calibri"/>
                          <a:sym typeface="Calibri"/>
                        </a:rPr>
                        <a:t>4 pcs</a:t>
                      </a:r>
                      <a:endParaRPr b="0" sz="1000" u="none" cap="none" strike="noStrike">
                        <a:solidFill>
                          <a:srgbClr val="000000"/>
                        </a:solidFill>
                        <a:latin typeface="Calibri"/>
                        <a:ea typeface="Calibri"/>
                        <a:cs typeface="Calibri"/>
                        <a:sym typeface="Calibri"/>
                      </a:endParaRPr>
                    </a:p>
                  </a:txBody>
                  <a:tcPr marT="107950" marB="107950" marR="177800" marL="177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20000"/>
                        </a:lnSpc>
                        <a:spcBef>
                          <a:spcPts val="0"/>
                        </a:spcBef>
                        <a:spcAft>
                          <a:spcPts val="0"/>
                        </a:spcAft>
                        <a:buClr>
                          <a:srgbClr val="000000"/>
                        </a:buClr>
                        <a:buSzPts val="1000"/>
                        <a:buFont typeface="Calibri"/>
                        <a:buNone/>
                      </a:pPr>
                      <a:r>
                        <a:rPr b="0" lang="en-US" sz="1000" u="none" cap="none" strike="noStrike">
                          <a:solidFill>
                            <a:srgbClr val="000000"/>
                          </a:solidFill>
                          <a:latin typeface="Calibri"/>
                          <a:ea typeface="Calibri"/>
                          <a:cs typeface="Calibri"/>
                          <a:sym typeface="Calibri"/>
                        </a:rPr>
                        <a:t>6 pcs</a:t>
                      </a:r>
                      <a:endParaRPr b="0" sz="1000" u="none" cap="none" strike="noStrike">
                        <a:solidFill>
                          <a:srgbClr val="000000"/>
                        </a:solidFill>
                        <a:latin typeface="Calibri"/>
                        <a:ea typeface="Calibri"/>
                        <a:cs typeface="Calibri"/>
                        <a:sym typeface="Calibri"/>
                      </a:endParaRPr>
                    </a:p>
                  </a:txBody>
                  <a:tcPr marT="107950" marB="107950" marR="177800" marL="177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20000"/>
                        </a:lnSpc>
                        <a:spcBef>
                          <a:spcPts val="0"/>
                        </a:spcBef>
                        <a:spcAft>
                          <a:spcPts val="0"/>
                        </a:spcAft>
                        <a:buClr>
                          <a:srgbClr val="000000"/>
                        </a:buClr>
                        <a:buSzPts val="1000"/>
                        <a:buFont typeface="Calibri"/>
                        <a:buNone/>
                      </a:pPr>
                      <a:r>
                        <a:rPr b="0" lang="en-US" sz="1000" u="none" cap="none" strike="noStrike">
                          <a:solidFill>
                            <a:srgbClr val="000000"/>
                          </a:solidFill>
                          <a:latin typeface="Calibri"/>
                          <a:ea typeface="Calibri"/>
                          <a:cs typeface="Calibri"/>
                          <a:sym typeface="Calibri"/>
                        </a:rPr>
                        <a:t>8 pcs</a:t>
                      </a:r>
                      <a:endParaRPr b="0" sz="1000" u="none" cap="none" strike="noStrike">
                        <a:solidFill>
                          <a:srgbClr val="000000"/>
                        </a:solidFill>
                        <a:latin typeface="Calibri"/>
                        <a:ea typeface="Calibri"/>
                        <a:cs typeface="Calibri"/>
                        <a:sym typeface="Calibri"/>
                      </a:endParaRPr>
                    </a:p>
                  </a:txBody>
                  <a:tcPr marT="107950" marB="107950" marR="177800" marL="177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66375">
                <a:tc>
                  <a:txBody>
                    <a:bodyPr/>
                    <a:lstStyle/>
                    <a:p>
                      <a:pPr indent="0" lvl="0" marL="0" marR="0" rtl="0" algn="ctr">
                        <a:lnSpc>
                          <a:spcPct val="120000"/>
                        </a:lnSpc>
                        <a:spcBef>
                          <a:spcPts val="0"/>
                        </a:spcBef>
                        <a:spcAft>
                          <a:spcPts val="0"/>
                        </a:spcAft>
                        <a:buClr>
                          <a:srgbClr val="333333"/>
                        </a:buClr>
                        <a:buSzPts val="1000"/>
                        <a:buFont typeface="Calibri"/>
                        <a:buNone/>
                      </a:pPr>
                      <a:r>
                        <a:rPr b="0" lang="en-US" sz="1000" u="none" cap="none" strike="noStrike">
                          <a:solidFill>
                            <a:srgbClr val="333333"/>
                          </a:solidFill>
                          <a:latin typeface="Calibri"/>
                          <a:ea typeface="Calibri"/>
                          <a:cs typeface="Calibri"/>
                          <a:sym typeface="Calibri"/>
                        </a:rPr>
                        <a:t>Spray Flow 喷洒流量升/分钟</a:t>
                      </a:r>
                      <a:endParaRPr b="0" sz="1000" u="none" cap="none" strike="noStrike">
                        <a:solidFill>
                          <a:srgbClr val="333333"/>
                        </a:solidFill>
                        <a:latin typeface="Calibri"/>
                        <a:ea typeface="Calibri"/>
                        <a:cs typeface="Calibri"/>
                        <a:sym typeface="Calibri"/>
                      </a:endParaRPr>
                    </a:p>
                  </a:txBody>
                  <a:tcPr marT="107950" marB="107950" marR="177800" marL="177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2CC"/>
                    </a:solidFill>
                  </a:tcPr>
                </a:tc>
                <a:tc>
                  <a:txBody>
                    <a:bodyPr/>
                    <a:lstStyle/>
                    <a:p>
                      <a:pPr indent="0" lvl="0" marL="0" marR="0" rtl="0" algn="ctr">
                        <a:lnSpc>
                          <a:spcPct val="120000"/>
                        </a:lnSpc>
                        <a:spcBef>
                          <a:spcPts val="0"/>
                        </a:spcBef>
                        <a:spcAft>
                          <a:spcPts val="0"/>
                        </a:spcAft>
                        <a:buClr>
                          <a:srgbClr val="000000"/>
                        </a:buClr>
                        <a:buSzPts val="1000"/>
                        <a:buFont typeface="Calibri"/>
                        <a:buNone/>
                      </a:pPr>
                      <a:r>
                        <a:rPr b="0" lang="en-US" sz="1000" u="none" cap="none" strike="noStrike">
                          <a:solidFill>
                            <a:srgbClr val="000000"/>
                          </a:solidFill>
                          <a:latin typeface="Calibri"/>
                          <a:ea typeface="Calibri"/>
                          <a:cs typeface="Calibri"/>
                          <a:sym typeface="Calibri"/>
                        </a:rPr>
                        <a:t>3L/min</a:t>
                      </a:r>
                      <a:endParaRPr b="0" sz="1000" u="none" cap="none" strike="noStrike">
                        <a:solidFill>
                          <a:srgbClr val="000000"/>
                        </a:solidFill>
                        <a:latin typeface="Calibri"/>
                        <a:ea typeface="Calibri"/>
                        <a:cs typeface="Calibri"/>
                        <a:sym typeface="Calibri"/>
                      </a:endParaRPr>
                    </a:p>
                  </a:txBody>
                  <a:tcPr marT="107950" marB="107950" marR="177800" marL="177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2CC"/>
                    </a:solidFill>
                  </a:tcPr>
                </a:tc>
                <a:tc>
                  <a:txBody>
                    <a:bodyPr/>
                    <a:lstStyle/>
                    <a:p>
                      <a:pPr indent="0" lvl="0" marL="0" marR="0" rtl="0" algn="ctr">
                        <a:lnSpc>
                          <a:spcPct val="120000"/>
                        </a:lnSpc>
                        <a:spcBef>
                          <a:spcPts val="0"/>
                        </a:spcBef>
                        <a:spcAft>
                          <a:spcPts val="0"/>
                        </a:spcAft>
                        <a:buClr>
                          <a:srgbClr val="000000"/>
                        </a:buClr>
                        <a:buSzPts val="1000"/>
                        <a:buFont typeface="Calibri"/>
                        <a:buNone/>
                      </a:pPr>
                      <a:r>
                        <a:rPr b="0" lang="en-US" sz="1000" u="none" cap="none" strike="noStrike">
                          <a:solidFill>
                            <a:srgbClr val="000000"/>
                          </a:solidFill>
                          <a:latin typeface="Calibri"/>
                          <a:ea typeface="Calibri"/>
                          <a:cs typeface="Calibri"/>
                          <a:sym typeface="Calibri"/>
                        </a:rPr>
                        <a:t>5L/min</a:t>
                      </a:r>
                      <a:endParaRPr b="0" sz="1000" u="none" cap="none" strike="noStrike">
                        <a:solidFill>
                          <a:srgbClr val="000000"/>
                        </a:solidFill>
                        <a:latin typeface="Calibri"/>
                        <a:ea typeface="Calibri"/>
                        <a:cs typeface="Calibri"/>
                        <a:sym typeface="Calibri"/>
                      </a:endParaRPr>
                    </a:p>
                  </a:txBody>
                  <a:tcPr marT="107950" marB="107950" marR="177800" marL="177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2CC"/>
                    </a:solidFill>
                  </a:tcPr>
                </a:tc>
                <a:tc>
                  <a:txBody>
                    <a:bodyPr/>
                    <a:lstStyle/>
                    <a:p>
                      <a:pPr indent="0" lvl="0" marL="0" marR="0" rtl="0" algn="ctr">
                        <a:lnSpc>
                          <a:spcPct val="120000"/>
                        </a:lnSpc>
                        <a:spcBef>
                          <a:spcPts val="0"/>
                        </a:spcBef>
                        <a:spcAft>
                          <a:spcPts val="0"/>
                        </a:spcAft>
                        <a:buClr>
                          <a:srgbClr val="000000"/>
                        </a:buClr>
                        <a:buSzPts val="1000"/>
                        <a:buFont typeface="Calibri"/>
                        <a:buNone/>
                      </a:pPr>
                      <a:r>
                        <a:rPr b="0" lang="en-US" sz="1000" u="none" cap="none" strike="noStrike">
                          <a:solidFill>
                            <a:srgbClr val="000000"/>
                          </a:solidFill>
                          <a:latin typeface="Calibri"/>
                          <a:ea typeface="Calibri"/>
                          <a:cs typeface="Calibri"/>
                          <a:sym typeface="Calibri"/>
                        </a:rPr>
                        <a:t>8L-10L/min</a:t>
                      </a:r>
                      <a:endParaRPr b="0" sz="1000" u="none" cap="none" strike="noStrike">
                        <a:solidFill>
                          <a:srgbClr val="000000"/>
                        </a:solidFill>
                        <a:latin typeface="Calibri"/>
                        <a:ea typeface="Calibri"/>
                        <a:cs typeface="Calibri"/>
                        <a:sym typeface="Calibri"/>
                      </a:endParaRPr>
                    </a:p>
                  </a:txBody>
                  <a:tcPr marT="107950" marB="107950" marR="177800" marL="177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2CC"/>
                    </a:solidFill>
                  </a:tcPr>
                </a:tc>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275" name="Shape 275"/>
        <p:cNvGrpSpPr/>
        <p:nvPr/>
      </p:nvGrpSpPr>
      <p:grpSpPr>
        <a:xfrm>
          <a:off x="0" y="0"/>
          <a:ext cx="0" cy="0"/>
          <a:chOff x="0" y="0"/>
          <a:chExt cx="0" cy="0"/>
        </a:xfrm>
      </p:grpSpPr>
      <p:pic>
        <p:nvPicPr>
          <p:cNvPr descr="1" id="276" name="Google Shape;276;p15"/>
          <p:cNvPicPr preferRelativeResize="0"/>
          <p:nvPr/>
        </p:nvPicPr>
        <p:blipFill rotWithShape="1">
          <a:blip r:embed="rId3">
            <a:alphaModFix/>
          </a:blip>
          <a:srcRect b="0" l="0" r="0" t="0"/>
          <a:stretch/>
        </p:blipFill>
        <p:spPr>
          <a:xfrm>
            <a:off x="6242685" y="167005"/>
            <a:ext cx="3676650" cy="3676650"/>
          </a:xfrm>
          <a:prstGeom prst="rect">
            <a:avLst/>
          </a:prstGeom>
          <a:noFill/>
          <a:ln>
            <a:noFill/>
          </a:ln>
        </p:spPr>
      </p:pic>
      <p:pic>
        <p:nvPicPr>
          <p:cNvPr descr="3" id="277" name="Google Shape;277;p15"/>
          <p:cNvPicPr preferRelativeResize="0"/>
          <p:nvPr/>
        </p:nvPicPr>
        <p:blipFill rotWithShape="1">
          <a:blip r:embed="rId4">
            <a:alphaModFix/>
          </a:blip>
          <a:srcRect b="0" l="0" r="0" t="0"/>
          <a:stretch/>
        </p:blipFill>
        <p:spPr>
          <a:xfrm>
            <a:off x="1784985" y="-90170"/>
            <a:ext cx="3676650" cy="4010660"/>
          </a:xfrm>
          <a:prstGeom prst="rect">
            <a:avLst/>
          </a:prstGeom>
          <a:noFill/>
          <a:ln>
            <a:noFill/>
          </a:ln>
        </p:spPr>
      </p:pic>
      <p:pic>
        <p:nvPicPr>
          <p:cNvPr descr="透明logo" id="278" name="Google Shape;278;p15"/>
          <p:cNvPicPr preferRelativeResize="0"/>
          <p:nvPr/>
        </p:nvPicPr>
        <p:blipFill rotWithShape="1">
          <a:blip r:embed="rId5">
            <a:alphaModFix/>
          </a:blip>
          <a:srcRect b="0" l="0" r="0" t="0"/>
          <a:stretch/>
        </p:blipFill>
        <p:spPr>
          <a:xfrm>
            <a:off x="382270" y="221615"/>
            <a:ext cx="478155" cy="480060"/>
          </a:xfrm>
          <a:prstGeom prst="rect">
            <a:avLst/>
          </a:prstGeom>
          <a:noFill/>
          <a:ln>
            <a:noFill/>
          </a:ln>
        </p:spPr>
      </p:pic>
      <p:grpSp>
        <p:nvGrpSpPr>
          <p:cNvPr descr="7b0a202020202274657874626f78223a20227b5c2263617465676f72795f69645c223a31303333382c5c2269645c223a32303334303537357d220a7d0a" id="279" name="Google Shape;279;p15"/>
          <p:cNvGrpSpPr/>
          <p:nvPr/>
        </p:nvGrpSpPr>
        <p:grpSpPr>
          <a:xfrm>
            <a:off x="85090" y="116205"/>
            <a:ext cx="2548890" cy="718185"/>
            <a:chOff x="3930" y="1338"/>
            <a:chExt cx="8414" cy="5487"/>
          </a:xfrm>
        </p:grpSpPr>
        <p:pic>
          <p:nvPicPr>
            <p:cNvPr id="280" name="Google Shape;280;p15"/>
            <p:cNvPicPr preferRelativeResize="0"/>
            <p:nvPr/>
          </p:nvPicPr>
          <p:blipFill rotWithShape="1">
            <a:blip r:embed="rId6">
              <a:alphaModFix/>
            </a:blip>
            <a:srcRect b="0" l="0" r="0" t="0"/>
            <a:stretch/>
          </p:blipFill>
          <p:spPr>
            <a:xfrm>
              <a:off x="3930" y="1338"/>
              <a:ext cx="8414" cy="5487"/>
            </a:xfrm>
            <a:prstGeom prst="rect">
              <a:avLst/>
            </a:prstGeom>
            <a:noFill/>
            <a:ln>
              <a:noFill/>
            </a:ln>
          </p:spPr>
        </p:pic>
        <p:sp>
          <p:nvSpPr>
            <p:cNvPr id="281" name="Google Shape;281;p15"/>
            <p:cNvSpPr txBox="1"/>
            <p:nvPr/>
          </p:nvSpPr>
          <p:spPr>
            <a:xfrm>
              <a:off x="6882" y="2143"/>
              <a:ext cx="4652" cy="398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rgbClr val="056AFA"/>
                  </a:solidFill>
                  <a:latin typeface="Arial"/>
                  <a:ea typeface="Arial"/>
                  <a:cs typeface="Arial"/>
                  <a:sym typeface="Arial"/>
                </a:rPr>
                <a:t> Q          Series</a:t>
              </a:r>
              <a:endParaRPr sz="1400">
                <a:solidFill>
                  <a:srgbClr val="056AFA"/>
                </a:solidFill>
                <a:latin typeface="Arial"/>
                <a:ea typeface="Arial"/>
                <a:cs typeface="Arial"/>
                <a:sym typeface="Arial"/>
              </a:endParaRPr>
            </a:p>
          </p:txBody>
        </p:sp>
      </p:grpSp>
      <p:pic>
        <p:nvPicPr>
          <p:cNvPr descr="1" id="282" name="Google Shape;282;p15"/>
          <p:cNvPicPr preferRelativeResize="0"/>
          <p:nvPr/>
        </p:nvPicPr>
        <p:blipFill rotWithShape="1">
          <a:blip r:embed="rId7">
            <a:alphaModFix/>
          </a:blip>
          <a:srcRect b="0" l="0" r="0" t="0"/>
          <a:stretch/>
        </p:blipFill>
        <p:spPr>
          <a:xfrm>
            <a:off x="10916285" y="6021705"/>
            <a:ext cx="1056640" cy="560705"/>
          </a:xfrm>
          <a:prstGeom prst="rect">
            <a:avLst/>
          </a:prstGeom>
          <a:noFill/>
          <a:ln>
            <a:noFill/>
          </a:ln>
        </p:spPr>
      </p:pic>
      <p:sp>
        <p:nvSpPr>
          <p:cNvPr id="283" name="Google Shape;283;p15"/>
          <p:cNvSpPr txBox="1"/>
          <p:nvPr/>
        </p:nvSpPr>
        <p:spPr>
          <a:xfrm>
            <a:off x="4262120" y="743585"/>
            <a:ext cx="2272030" cy="3683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Q Series   Q200/Q300</a:t>
            </a:r>
            <a:endParaRPr sz="1800">
              <a:solidFill>
                <a:schemeClr val="dk1"/>
              </a:solidFill>
              <a:latin typeface="Calibri"/>
              <a:ea typeface="Calibri"/>
              <a:cs typeface="Calibri"/>
              <a:sym typeface="Calibri"/>
            </a:endParaRPr>
          </a:p>
        </p:txBody>
      </p:sp>
      <p:pic>
        <p:nvPicPr>
          <p:cNvPr descr="主页" id="284" name="Google Shape;284;p15"/>
          <p:cNvPicPr preferRelativeResize="0"/>
          <p:nvPr/>
        </p:nvPicPr>
        <p:blipFill rotWithShape="1">
          <a:blip r:embed="rId8">
            <a:alphaModFix/>
          </a:blip>
          <a:srcRect b="0" l="0" r="0" t="0"/>
          <a:stretch/>
        </p:blipFill>
        <p:spPr>
          <a:xfrm>
            <a:off x="1907600" y="3056950"/>
            <a:ext cx="8647176" cy="3165474"/>
          </a:xfrm>
          <a:prstGeom prst="rect">
            <a:avLst/>
          </a:prstGeom>
          <a:noFill/>
          <a:ln>
            <a:noFill/>
          </a:ln>
        </p:spPr>
      </p:pic>
      <p:sp>
        <p:nvSpPr>
          <p:cNvPr id="285" name="Google Shape;285;p15"/>
          <p:cNvSpPr txBox="1"/>
          <p:nvPr/>
        </p:nvSpPr>
        <p:spPr>
          <a:xfrm>
            <a:off x="133435" y="1336353"/>
            <a:ext cx="7399800" cy="12006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lang="en-US" sz="1800">
                <a:solidFill>
                  <a:srgbClr val="2F5496"/>
                </a:solidFill>
                <a:latin typeface="Calibri"/>
                <a:ea typeface="Calibri"/>
                <a:cs typeface="Calibri"/>
                <a:sym typeface="Calibri"/>
              </a:rPr>
              <a:t>A worry-free high-tech agricultural machine</a:t>
            </a:r>
            <a:endParaRPr sz="1800">
              <a:solidFill>
                <a:srgbClr val="2F5496"/>
              </a:solidFill>
              <a:latin typeface="Calibri"/>
              <a:ea typeface="Calibri"/>
              <a:cs typeface="Calibri"/>
              <a:sym typeface="Calibri"/>
            </a:endParaRPr>
          </a:p>
          <a:p>
            <a:pPr indent="0" lvl="0" marL="0" marR="0" rtl="0" algn="l">
              <a:lnSpc>
                <a:spcPct val="150000"/>
              </a:lnSpc>
              <a:spcBef>
                <a:spcPts val="0"/>
              </a:spcBef>
              <a:spcAft>
                <a:spcPts val="0"/>
              </a:spcAft>
              <a:buNone/>
            </a:pPr>
            <a:r>
              <a:rPr lang="en-US" sz="1800">
                <a:solidFill>
                  <a:srgbClr val="2F5496"/>
                </a:solidFill>
                <a:latin typeface="Calibri"/>
                <a:ea typeface="Calibri"/>
                <a:cs typeface="Calibri"/>
                <a:sym typeface="Calibri"/>
              </a:rPr>
              <a:t>IP67 module-level protection</a:t>
            </a:r>
            <a:endParaRPr sz="1800">
              <a:solidFill>
                <a:srgbClr val="2F5496"/>
              </a:solidFill>
              <a:latin typeface="Calibri"/>
              <a:ea typeface="Calibri"/>
              <a:cs typeface="Calibri"/>
              <a:sym typeface="Calibri"/>
            </a:endParaRPr>
          </a:p>
          <a:p>
            <a:pPr indent="0" lvl="0" marL="0" marR="0" rtl="0" algn="l">
              <a:lnSpc>
                <a:spcPct val="150000"/>
              </a:lnSpc>
              <a:spcBef>
                <a:spcPts val="0"/>
              </a:spcBef>
              <a:spcAft>
                <a:spcPts val="0"/>
              </a:spcAft>
              <a:buNone/>
            </a:pPr>
            <a:r>
              <a:rPr lang="en-US" sz="1800">
                <a:solidFill>
                  <a:srgbClr val="2F5496"/>
                </a:solidFill>
                <a:latin typeface="Calibri"/>
                <a:ea typeface="Calibri"/>
                <a:cs typeface="Calibri"/>
                <a:sym typeface="Calibri"/>
              </a:rPr>
              <a:t>Modular design The consumable parts can be easily replaced by users</a:t>
            </a:r>
            <a:endParaRPr sz="1800">
              <a:solidFill>
                <a:srgbClr val="2F5496"/>
              </a:solidFill>
              <a:latin typeface="Calibri"/>
              <a:ea typeface="Calibri"/>
              <a:cs typeface="Calibri"/>
              <a:sym typeface="Calibri"/>
            </a:endParaRPr>
          </a:p>
        </p:txBody>
      </p:sp>
      <p:sp>
        <p:nvSpPr>
          <p:cNvPr id="286" name="Google Shape;286;p15"/>
          <p:cNvSpPr/>
          <p:nvPr/>
        </p:nvSpPr>
        <p:spPr>
          <a:xfrm>
            <a:off x="-635" y="6742430"/>
            <a:ext cx="12192635" cy="116840"/>
          </a:xfrm>
          <a:prstGeom prst="rect">
            <a:avLst/>
          </a:prstGeom>
          <a:solidFill>
            <a:srgbClr val="2E75B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290" name="Shape 290"/>
        <p:cNvGrpSpPr/>
        <p:nvPr/>
      </p:nvGrpSpPr>
      <p:grpSpPr>
        <a:xfrm>
          <a:off x="0" y="0"/>
          <a:ext cx="0" cy="0"/>
          <a:chOff x="0" y="0"/>
          <a:chExt cx="0" cy="0"/>
        </a:xfrm>
      </p:grpSpPr>
      <p:pic>
        <p:nvPicPr>
          <p:cNvPr descr="透明logo" id="291" name="Google Shape;291;p16"/>
          <p:cNvPicPr preferRelativeResize="0"/>
          <p:nvPr/>
        </p:nvPicPr>
        <p:blipFill rotWithShape="1">
          <a:blip r:embed="rId3">
            <a:alphaModFix/>
          </a:blip>
          <a:srcRect b="0" l="0" r="0" t="0"/>
          <a:stretch/>
        </p:blipFill>
        <p:spPr>
          <a:xfrm>
            <a:off x="382270" y="221615"/>
            <a:ext cx="478155" cy="480060"/>
          </a:xfrm>
          <a:prstGeom prst="rect">
            <a:avLst/>
          </a:prstGeom>
          <a:noFill/>
          <a:ln>
            <a:noFill/>
          </a:ln>
        </p:spPr>
      </p:pic>
      <p:grpSp>
        <p:nvGrpSpPr>
          <p:cNvPr descr="7b0a202020202274657874626f78223a20227b5c2263617465676f72795f69645c223a31303333382c5c2269645c223a32303334303537357d220a7d0a" id="292" name="Google Shape;292;p16"/>
          <p:cNvGrpSpPr/>
          <p:nvPr/>
        </p:nvGrpSpPr>
        <p:grpSpPr>
          <a:xfrm>
            <a:off x="85090" y="116205"/>
            <a:ext cx="2548890" cy="718185"/>
            <a:chOff x="3930" y="1338"/>
            <a:chExt cx="8414" cy="5487"/>
          </a:xfrm>
        </p:grpSpPr>
        <p:pic>
          <p:nvPicPr>
            <p:cNvPr id="293" name="Google Shape;293;p16"/>
            <p:cNvPicPr preferRelativeResize="0"/>
            <p:nvPr/>
          </p:nvPicPr>
          <p:blipFill rotWithShape="1">
            <a:blip r:embed="rId4">
              <a:alphaModFix/>
            </a:blip>
            <a:srcRect b="0" l="0" r="0" t="0"/>
            <a:stretch/>
          </p:blipFill>
          <p:spPr>
            <a:xfrm>
              <a:off x="3930" y="1338"/>
              <a:ext cx="8414" cy="5487"/>
            </a:xfrm>
            <a:prstGeom prst="rect">
              <a:avLst/>
            </a:prstGeom>
            <a:noFill/>
            <a:ln>
              <a:noFill/>
            </a:ln>
          </p:spPr>
        </p:pic>
        <p:sp>
          <p:nvSpPr>
            <p:cNvPr id="294" name="Google Shape;294;p16"/>
            <p:cNvSpPr txBox="1"/>
            <p:nvPr/>
          </p:nvSpPr>
          <p:spPr>
            <a:xfrm>
              <a:off x="6882" y="2143"/>
              <a:ext cx="4652" cy="398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rgbClr val="056AFA"/>
                  </a:solidFill>
                  <a:latin typeface="Arial"/>
                  <a:ea typeface="Arial"/>
                  <a:cs typeface="Arial"/>
                  <a:sym typeface="Arial"/>
                </a:rPr>
                <a:t> Q          Series</a:t>
              </a:r>
              <a:endParaRPr sz="1400">
                <a:solidFill>
                  <a:srgbClr val="056AFA"/>
                </a:solidFill>
                <a:latin typeface="Arial"/>
                <a:ea typeface="Arial"/>
                <a:cs typeface="Arial"/>
                <a:sym typeface="Arial"/>
              </a:endParaRPr>
            </a:p>
          </p:txBody>
        </p:sp>
      </p:grpSp>
      <p:pic>
        <p:nvPicPr>
          <p:cNvPr descr="1" id="295" name="Google Shape;295;p16"/>
          <p:cNvPicPr preferRelativeResize="0"/>
          <p:nvPr/>
        </p:nvPicPr>
        <p:blipFill rotWithShape="1">
          <a:blip r:embed="rId5">
            <a:alphaModFix/>
          </a:blip>
          <a:srcRect b="0" l="0" r="0" t="0"/>
          <a:stretch/>
        </p:blipFill>
        <p:spPr>
          <a:xfrm>
            <a:off x="10916285" y="6021705"/>
            <a:ext cx="1056640" cy="560705"/>
          </a:xfrm>
          <a:prstGeom prst="rect">
            <a:avLst/>
          </a:prstGeom>
          <a:noFill/>
          <a:ln>
            <a:noFill/>
          </a:ln>
        </p:spPr>
      </p:pic>
      <p:sp>
        <p:nvSpPr>
          <p:cNvPr id="296" name="Google Shape;296;p16"/>
          <p:cNvSpPr txBox="1"/>
          <p:nvPr/>
        </p:nvSpPr>
        <p:spPr>
          <a:xfrm>
            <a:off x="6103620" y="1069975"/>
            <a:ext cx="5156200" cy="52197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800">
                <a:solidFill>
                  <a:schemeClr val="accent1"/>
                </a:solidFill>
                <a:latin typeface="Calibri"/>
                <a:ea typeface="Calibri"/>
                <a:cs typeface="Calibri"/>
                <a:sym typeface="Calibri"/>
              </a:rPr>
              <a:t>Excellent Spraying Performance</a:t>
            </a:r>
            <a:endParaRPr b="1" sz="2800">
              <a:solidFill>
                <a:schemeClr val="accent1"/>
              </a:solidFill>
              <a:latin typeface="Calibri"/>
              <a:ea typeface="Calibri"/>
              <a:cs typeface="Calibri"/>
              <a:sym typeface="Calibri"/>
            </a:endParaRPr>
          </a:p>
        </p:txBody>
      </p:sp>
      <p:sp>
        <p:nvSpPr>
          <p:cNvPr descr="7b0a202020202262756c6c6574223a20227b5c2263617465676f727949645c223a31303032352c5c2274656d706c61746549645c223a32303233303834317d220a7d0a" id="297" name="Google Shape;297;p16"/>
          <p:cNvSpPr txBox="1"/>
          <p:nvPr/>
        </p:nvSpPr>
        <p:spPr>
          <a:xfrm>
            <a:off x="5109210" y="1774825"/>
            <a:ext cx="6250305" cy="3476625"/>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Clr>
                <a:schemeClr val="dk1"/>
              </a:buClr>
              <a:buSzPts val="2000"/>
              <a:buFont typeface="Noto Sans Symbols"/>
              <a:buChar char="◆"/>
            </a:pPr>
            <a:r>
              <a:rPr lang="en-US" sz="2000">
                <a:solidFill>
                  <a:schemeClr val="dk1"/>
                </a:solidFill>
                <a:latin typeface="Calibri"/>
                <a:ea typeface="Calibri"/>
                <a:cs typeface="Calibri"/>
                <a:sym typeface="Calibri"/>
              </a:rPr>
              <a:t>30L tank for spraying Efficiency of FP300 has been increased to 14.6 ha/hr.</a:t>
            </a:r>
            <a:endParaRPr sz="2000">
              <a:solidFill>
                <a:schemeClr val="dk1"/>
              </a:solidFill>
              <a:latin typeface="Calibri"/>
              <a:ea typeface="Calibri"/>
              <a:cs typeface="Calibri"/>
              <a:sym typeface="Calibri"/>
            </a:endParaRPr>
          </a:p>
          <a:p>
            <a:pPr indent="-215900" lvl="0" marL="342900" marR="0" rtl="0" algn="l">
              <a:spcBef>
                <a:spcPts val="0"/>
              </a:spcBef>
              <a:spcAft>
                <a:spcPts val="0"/>
              </a:spcAft>
              <a:buClr>
                <a:schemeClr val="dk1"/>
              </a:buClr>
              <a:buSzPts val="2000"/>
              <a:buFont typeface="Noto Sans Symbols"/>
              <a:buNone/>
            </a:pPr>
            <a:r>
              <a:t/>
            </a:r>
            <a:endParaRPr sz="2000">
              <a:solidFill>
                <a:schemeClr val="dk1"/>
              </a:solidFill>
              <a:latin typeface="Calibri"/>
              <a:ea typeface="Calibri"/>
              <a:cs typeface="Calibri"/>
              <a:sym typeface="Calibri"/>
            </a:endParaRPr>
          </a:p>
          <a:p>
            <a:pPr indent="-342900" lvl="0" marL="342900" marR="0" rtl="0" algn="l">
              <a:spcBef>
                <a:spcPts val="0"/>
              </a:spcBef>
              <a:spcAft>
                <a:spcPts val="0"/>
              </a:spcAft>
              <a:buClr>
                <a:schemeClr val="dk1"/>
              </a:buClr>
              <a:buSzPts val="2000"/>
              <a:buFont typeface="Noto Sans Symbols"/>
              <a:buChar char="◆"/>
            </a:pPr>
            <a:r>
              <a:rPr lang="en-US" sz="2000">
                <a:solidFill>
                  <a:schemeClr val="dk1"/>
                </a:solidFill>
                <a:latin typeface="Calibri"/>
                <a:ea typeface="Calibri"/>
                <a:cs typeface="Calibri"/>
                <a:sym typeface="Calibri"/>
              </a:rPr>
              <a:t>Auto pressure relief valve.</a:t>
            </a:r>
            <a:endParaRPr sz="2000">
              <a:solidFill>
                <a:schemeClr val="dk1"/>
              </a:solidFill>
              <a:latin typeface="Calibri"/>
              <a:ea typeface="Calibri"/>
              <a:cs typeface="Calibri"/>
              <a:sym typeface="Calibri"/>
            </a:endParaRPr>
          </a:p>
          <a:p>
            <a:pPr indent="-215900" lvl="0" marL="342900" marR="0" rtl="0" algn="l">
              <a:spcBef>
                <a:spcPts val="0"/>
              </a:spcBef>
              <a:spcAft>
                <a:spcPts val="0"/>
              </a:spcAft>
              <a:buClr>
                <a:schemeClr val="dk1"/>
              </a:buClr>
              <a:buSzPts val="2000"/>
              <a:buFont typeface="Noto Sans Symbols"/>
              <a:buNone/>
            </a:pPr>
            <a:r>
              <a:t/>
            </a:r>
            <a:endParaRPr sz="2000">
              <a:solidFill>
                <a:schemeClr val="dk1"/>
              </a:solidFill>
              <a:latin typeface="Calibri"/>
              <a:ea typeface="Calibri"/>
              <a:cs typeface="Calibri"/>
              <a:sym typeface="Calibri"/>
            </a:endParaRPr>
          </a:p>
          <a:p>
            <a:pPr indent="-342900" lvl="0" marL="342900" marR="0" rtl="0" algn="l">
              <a:spcBef>
                <a:spcPts val="0"/>
              </a:spcBef>
              <a:spcAft>
                <a:spcPts val="0"/>
              </a:spcAft>
              <a:buClr>
                <a:schemeClr val="dk1"/>
              </a:buClr>
              <a:buSzPts val="2000"/>
              <a:buFont typeface="Noto Sans Symbols"/>
              <a:buChar char="◆"/>
            </a:pPr>
            <a:r>
              <a:rPr lang="en-US" sz="2000">
                <a:solidFill>
                  <a:schemeClr val="dk1"/>
                </a:solidFill>
                <a:latin typeface="Calibri"/>
                <a:ea typeface="Calibri"/>
                <a:cs typeface="Calibri"/>
                <a:sym typeface="Calibri"/>
              </a:rPr>
              <a:t>High pressure nozzle ensures no drifting Support centrifugal nozzle. Powder agrochemical will not block the pipe.</a:t>
            </a:r>
            <a:endParaRPr sz="2000">
              <a:solidFill>
                <a:schemeClr val="dk1"/>
              </a:solidFill>
              <a:latin typeface="Calibri"/>
              <a:ea typeface="Calibri"/>
              <a:cs typeface="Calibri"/>
              <a:sym typeface="Calibri"/>
            </a:endParaRPr>
          </a:p>
          <a:p>
            <a:pPr indent="-215900" lvl="0" marL="342900" marR="0" rtl="0" algn="l">
              <a:spcBef>
                <a:spcPts val="0"/>
              </a:spcBef>
              <a:spcAft>
                <a:spcPts val="0"/>
              </a:spcAft>
              <a:buClr>
                <a:schemeClr val="dk1"/>
              </a:buClr>
              <a:buSzPts val="2000"/>
              <a:buFont typeface="Noto Sans Symbols"/>
              <a:buNone/>
            </a:pPr>
            <a:r>
              <a:t/>
            </a:r>
            <a:endParaRPr sz="2000">
              <a:solidFill>
                <a:schemeClr val="dk1"/>
              </a:solidFill>
              <a:latin typeface="Calibri"/>
              <a:ea typeface="Calibri"/>
              <a:cs typeface="Calibri"/>
              <a:sym typeface="Calibri"/>
            </a:endParaRPr>
          </a:p>
          <a:p>
            <a:pPr indent="-342900" lvl="0" marL="342900" marR="0" rtl="0" algn="l">
              <a:spcBef>
                <a:spcPts val="0"/>
              </a:spcBef>
              <a:spcAft>
                <a:spcPts val="0"/>
              </a:spcAft>
              <a:buClr>
                <a:schemeClr val="dk1"/>
              </a:buClr>
              <a:buSzPts val="2000"/>
              <a:buFont typeface="Noto Sans Symbols"/>
              <a:buChar char="◆"/>
            </a:pPr>
            <a:r>
              <a:rPr lang="en-US" sz="2000">
                <a:solidFill>
                  <a:schemeClr val="dk1"/>
                </a:solidFill>
                <a:latin typeface="Calibri"/>
                <a:ea typeface="Calibri"/>
                <a:cs typeface="Calibri"/>
                <a:sym typeface="Calibri"/>
              </a:rPr>
              <a:t>Full-range continuous level meter. The real-time level will be shown on the APP.</a:t>
            </a:r>
            <a:endParaRPr sz="2000">
              <a:solidFill>
                <a:schemeClr val="dk1"/>
              </a:solidFill>
              <a:latin typeface="Calibri"/>
              <a:ea typeface="Calibri"/>
              <a:cs typeface="Calibri"/>
              <a:sym typeface="Calibri"/>
            </a:endParaRPr>
          </a:p>
        </p:txBody>
      </p:sp>
      <p:pic>
        <p:nvPicPr>
          <p:cNvPr descr="fengpeng300-2-4_v2" id="298" name="Google Shape;298;p16"/>
          <p:cNvPicPr preferRelativeResize="0"/>
          <p:nvPr/>
        </p:nvPicPr>
        <p:blipFill rotWithShape="1">
          <a:blip r:embed="rId6">
            <a:alphaModFix/>
          </a:blip>
          <a:srcRect b="0" l="0" r="0" t="0"/>
          <a:stretch/>
        </p:blipFill>
        <p:spPr>
          <a:xfrm>
            <a:off x="732790" y="1591945"/>
            <a:ext cx="4052570" cy="3403600"/>
          </a:xfrm>
          <a:prstGeom prst="rect">
            <a:avLst/>
          </a:prstGeom>
          <a:noFill/>
          <a:ln>
            <a:noFill/>
          </a:ln>
        </p:spPr>
      </p:pic>
      <p:pic>
        <p:nvPicPr>
          <p:cNvPr descr="未标题-1" id="299" name="Google Shape;299;p16"/>
          <p:cNvPicPr preferRelativeResize="0"/>
          <p:nvPr/>
        </p:nvPicPr>
        <p:blipFill rotWithShape="1">
          <a:blip r:embed="rId7">
            <a:alphaModFix/>
          </a:blip>
          <a:srcRect b="0" l="0" r="0" t="0"/>
          <a:stretch/>
        </p:blipFill>
        <p:spPr>
          <a:xfrm>
            <a:off x="1829435" y="5358130"/>
            <a:ext cx="7928610" cy="774700"/>
          </a:xfrm>
          <a:prstGeom prst="rect">
            <a:avLst/>
          </a:prstGeom>
          <a:noFill/>
          <a:ln>
            <a:noFill/>
          </a:ln>
        </p:spPr>
      </p:pic>
      <p:sp>
        <p:nvSpPr>
          <p:cNvPr id="300" name="Google Shape;300;p16"/>
          <p:cNvSpPr/>
          <p:nvPr/>
        </p:nvSpPr>
        <p:spPr>
          <a:xfrm>
            <a:off x="-635" y="6742430"/>
            <a:ext cx="12192635" cy="116840"/>
          </a:xfrm>
          <a:prstGeom prst="rect">
            <a:avLst/>
          </a:prstGeom>
          <a:solidFill>
            <a:srgbClr val="2E75B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304" name="Shape 304"/>
        <p:cNvGrpSpPr/>
        <p:nvPr/>
      </p:nvGrpSpPr>
      <p:grpSpPr>
        <a:xfrm>
          <a:off x="0" y="0"/>
          <a:ext cx="0" cy="0"/>
          <a:chOff x="0" y="0"/>
          <a:chExt cx="0" cy="0"/>
        </a:xfrm>
      </p:grpSpPr>
      <p:pic>
        <p:nvPicPr>
          <p:cNvPr descr="透明logo" id="305" name="Google Shape;305;p17"/>
          <p:cNvPicPr preferRelativeResize="0"/>
          <p:nvPr/>
        </p:nvPicPr>
        <p:blipFill rotWithShape="1">
          <a:blip r:embed="rId3">
            <a:alphaModFix/>
          </a:blip>
          <a:srcRect b="0" l="0" r="0" t="0"/>
          <a:stretch/>
        </p:blipFill>
        <p:spPr>
          <a:xfrm>
            <a:off x="382270" y="221615"/>
            <a:ext cx="478155" cy="480060"/>
          </a:xfrm>
          <a:prstGeom prst="rect">
            <a:avLst/>
          </a:prstGeom>
          <a:noFill/>
          <a:ln>
            <a:noFill/>
          </a:ln>
        </p:spPr>
      </p:pic>
      <p:grpSp>
        <p:nvGrpSpPr>
          <p:cNvPr descr="7b0a202020202274657874626f78223a20227b5c2263617465676f72795f69645c223a31303333382c5c2269645c223a32303334303537357d220a7d0a" id="306" name="Google Shape;306;p17"/>
          <p:cNvGrpSpPr/>
          <p:nvPr/>
        </p:nvGrpSpPr>
        <p:grpSpPr>
          <a:xfrm>
            <a:off x="85090" y="116205"/>
            <a:ext cx="2548890" cy="718185"/>
            <a:chOff x="3930" y="1338"/>
            <a:chExt cx="8414" cy="5487"/>
          </a:xfrm>
        </p:grpSpPr>
        <p:pic>
          <p:nvPicPr>
            <p:cNvPr id="307" name="Google Shape;307;p17"/>
            <p:cNvPicPr preferRelativeResize="0"/>
            <p:nvPr/>
          </p:nvPicPr>
          <p:blipFill rotWithShape="1">
            <a:blip r:embed="rId4">
              <a:alphaModFix/>
            </a:blip>
            <a:srcRect b="0" l="0" r="0" t="0"/>
            <a:stretch/>
          </p:blipFill>
          <p:spPr>
            <a:xfrm>
              <a:off x="3930" y="1338"/>
              <a:ext cx="8414" cy="5487"/>
            </a:xfrm>
            <a:prstGeom prst="rect">
              <a:avLst/>
            </a:prstGeom>
            <a:noFill/>
            <a:ln>
              <a:noFill/>
            </a:ln>
          </p:spPr>
        </p:pic>
        <p:sp>
          <p:nvSpPr>
            <p:cNvPr id="308" name="Google Shape;308;p17"/>
            <p:cNvSpPr txBox="1"/>
            <p:nvPr/>
          </p:nvSpPr>
          <p:spPr>
            <a:xfrm>
              <a:off x="6882" y="2143"/>
              <a:ext cx="4652" cy="398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rgbClr val="056AFA"/>
                  </a:solidFill>
                  <a:latin typeface="Arial"/>
                  <a:ea typeface="Arial"/>
                  <a:cs typeface="Arial"/>
                  <a:sym typeface="Arial"/>
                </a:rPr>
                <a:t> Q          Series</a:t>
              </a:r>
              <a:endParaRPr sz="1400">
                <a:solidFill>
                  <a:srgbClr val="056AFA"/>
                </a:solidFill>
                <a:latin typeface="Arial"/>
                <a:ea typeface="Arial"/>
                <a:cs typeface="Arial"/>
                <a:sym typeface="Arial"/>
              </a:endParaRPr>
            </a:p>
          </p:txBody>
        </p:sp>
      </p:grpSp>
      <p:pic>
        <p:nvPicPr>
          <p:cNvPr descr="1" id="309" name="Google Shape;309;p17"/>
          <p:cNvPicPr preferRelativeResize="0"/>
          <p:nvPr/>
        </p:nvPicPr>
        <p:blipFill rotWithShape="1">
          <a:blip r:embed="rId5">
            <a:alphaModFix/>
          </a:blip>
          <a:srcRect b="0" l="0" r="0" t="0"/>
          <a:stretch/>
        </p:blipFill>
        <p:spPr>
          <a:xfrm>
            <a:off x="10916285" y="6021705"/>
            <a:ext cx="1056640" cy="560705"/>
          </a:xfrm>
          <a:prstGeom prst="rect">
            <a:avLst/>
          </a:prstGeom>
          <a:noFill/>
          <a:ln>
            <a:noFill/>
          </a:ln>
        </p:spPr>
      </p:pic>
      <p:sp>
        <p:nvSpPr>
          <p:cNvPr id="310" name="Google Shape;310;p17"/>
          <p:cNvSpPr txBox="1"/>
          <p:nvPr/>
        </p:nvSpPr>
        <p:spPr>
          <a:xfrm>
            <a:off x="979170" y="1043305"/>
            <a:ext cx="6150610" cy="52197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800">
                <a:solidFill>
                  <a:schemeClr val="accent1"/>
                </a:solidFill>
                <a:latin typeface="Calibri"/>
                <a:ea typeface="Calibri"/>
                <a:cs typeface="Calibri"/>
                <a:sym typeface="Calibri"/>
              </a:rPr>
              <a:t>Effectiveness and Evenness of Spreading</a:t>
            </a:r>
            <a:endParaRPr b="1" sz="2800">
              <a:solidFill>
                <a:schemeClr val="accent1"/>
              </a:solidFill>
              <a:latin typeface="Calibri"/>
              <a:ea typeface="Calibri"/>
              <a:cs typeface="Calibri"/>
              <a:sym typeface="Calibri"/>
            </a:endParaRPr>
          </a:p>
        </p:txBody>
      </p:sp>
      <p:sp>
        <p:nvSpPr>
          <p:cNvPr descr="7b0a202020202262756c6c6574223a20227b5c2263617465676f727949645c223a31303032352c5c2274656d706c61746549645c223a32303233303834317d220a7d0a" id="311" name="Google Shape;311;p17"/>
          <p:cNvSpPr txBox="1"/>
          <p:nvPr/>
        </p:nvSpPr>
        <p:spPr>
          <a:xfrm>
            <a:off x="1111885" y="2091055"/>
            <a:ext cx="5023485" cy="3169285"/>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Clr>
                <a:schemeClr val="dk1"/>
              </a:buClr>
              <a:buSzPts val="2000"/>
              <a:buFont typeface="Noto Sans Symbols"/>
              <a:buChar char="◆"/>
            </a:pPr>
            <a:r>
              <a:rPr lang="en-US" sz="2000">
                <a:solidFill>
                  <a:schemeClr val="dk1"/>
                </a:solidFill>
                <a:latin typeface="Calibri"/>
                <a:ea typeface="Calibri"/>
                <a:cs typeface="Calibri"/>
                <a:sym typeface="Calibri"/>
              </a:rPr>
              <a:t>45L container，7m spreading range</a:t>
            </a:r>
            <a:endParaRPr sz="2000">
              <a:solidFill>
                <a:schemeClr val="dk1"/>
              </a:solidFill>
              <a:latin typeface="Calibri"/>
              <a:ea typeface="Calibri"/>
              <a:cs typeface="Calibri"/>
              <a:sym typeface="Calibri"/>
            </a:endParaRPr>
          </a:p>
          <a:p>
            <a:pPr indent="-215900" lvl="0" marL="342900" marR="0" rtl="0" algn="l">
              <a:spcBef>
                <a:spcPts val="0"/>
              </a:spcBef>
              <a:spcAft>
                <a:spcPts val="0"/>
              </a:spcAft>
              <a:buClr>
                <a:schemeClr val="dk1"/>
              </a:buClr>
              <a:buSzPts val="2000"/>
              <a:buFont typeface="Noto Sans Symbols"/>
              <a:buNone/>
            </a:pPr>
            <a:r>
              <a:t/>
            </a:r>
            <a:endParaRPr sz="2000">
              <a:solidFill>
                <a:schemeClr val="dk1"/>
              </a:solidFill>
              <a:latin typeface="Calibri"/>
              <a:ea typeface="Calibri"/>
              <a:cs typeface="Calibri"/>
              <a:sym typeface="Calibri"/>
            </a:endParaRPr>
          </a:p>
          <a:p>
            <a:pPr indent="-342900" lvl="0" marL="342900" marR="0" rtl="0" algn="l">
              <a:spcBef>
                <a:spcPts val="0"/>
              </a:spcBef>
              <a:spcAft>
                <a:spcPts val="0"/>
              </a:spcAft>
              <a:buClr>
                <a:schemeClr val="dk1"/>
              </a:buClr>
              <a:buSzPts val="2000"/>
              <a:buFont typeface="Noto Sans Symbols"/>
              <a:buChar char="◆"/>
            </a:pPr>
            <a:r>
              <a:rPr lang="en-US" sz="2000">
                <a:solidFill>
                  <a:schemeClr val="dk1"/>
                </a:solidFill>
                <a:latin typeface="Calibri"/>
                <a:ea typeface="Calibri"/>
                <a:cs typeface="Calibri"/>
                <a:sym typeface="Calibri"/>
              </a:rPr>
              <a:t>Air jet spreading system</a:t>
            </a:r>
            <a:endParaRPr sz="2000">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2000"/>
              <a:buFont typeface="Noto Sans Symbols"/>
              <a:buNone/>
            </a:pPr>
            <a:r>
              <a:rPr lang="en-US" sz="2000">
                <a:solidFill>
                  <a:schemeClr val="dk1"/>
                </a:solidFill>
                <a:latin typeface="Calibri"/>
                <a:ea typeface="Calibri"/>
                <a:cs typeface="Calibri"/>
                <a:sym typeface="Calibri"/>
              </a:rPr>
              <a:t>     Spread evenly, and no harm to the seeds</a:t>
            </a:r>
            <a:endParaRPr sz="2000">
              <a:solidFill>
                <a:schemeClr val="dk1"/>
              </a:solidFill>
              <a:latin typeface="Calibri"/>
              <a:ea typeface="Calibri"/>
              <a:cs typeface="Calibri"/>
              <a:sym typeface="Calibri"/>
            </a:endParaRPr>
          </a:p>
          <a:p>
            <a:pPr indent="-215900" lvl="0" marL="342900" marR="0" rtl="0" algn="l">
              <a:spcBef>
                <a:spcPts val="0"/>
              </a:spcBef>
              <a:spcAft>
                <a:spcPts val="0"/>
              </a:spcAft>
              <a:buClr>
                <a:schemeClr val="dk1"/>
              </a:buClr>
              <a:buSzPts val="2000"/>
              <a:buFont typeface="Noto Sans Symbols"/>
              <a:buNone/>
            </a:pPr>
            <a:r>
              <a:t/>
            </a:r>
            <a:endParaRPr sz="2000">
              <a:solidFill>
                <a:schemeClr val="dk1"/>
              </a:solidFill>
              <a:latin typeface="Calibri"/>
              <a:ea typeface="Calibri"/>
              <a:cs typeface="Calibri"/>
              <a:sym typeface="Calibri"/>
            </a:endParaRPr>
          </a:p>
          <a:p>
            <a:pPr indent="-342900" lvl="0" marL="342900" marR="0" rtl="0" algn="l">
              <a:spcBef>
                <a:spcPts val="0"/>
              </a:spcBef>
              <a:spcAft>
                <a:spcPts val="0"/>
              </a:spcAft>
              <a:buClr>
                <a:schemeClr val="dk1"/>
              </a:buClr>
              <a:buSzPts val="2000"/>
              <a:buFont typeface="Noto Sans Symbols"/>
              <a:buChar char="◆"/>
            </a:pPr>
            <a:r>
              <a:rPr lang="en-US" sz="2000">
                <a:solidFill>
                  <a:schemeClr val="dk1"/>
                </a:solidFill>
                <a:latin typeface="Calibri"/>
                <a:ea typeface="Calibri"/>
                <a:cs typeface="Calibri"/>
                <a:sym typeface="Calibri"/>
              </a:rPr>
              <a:t>IP67, waterproof and no corrosion</a:t>
            </a:r>
            <a:endParaRPr sz="2000">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2000"/>
              <a:buFont typeface="Noto Sans Symbols"/>
              <a:buNone/>
            </a:pPr>
            <a:r>
              <a:rPr lang="en-US" sz="2000">
                <a:solidFill>
                  <a:schemeClr val="dk1"/>
                </a:solidFill>
                <a:latin typeface="Calibri"/>
                <a:ea typeface="Calibri"/>
                <a:cs typeface="Calibri"/>
                <a:sym typeface="Calibri"/>
              </a:rPr>
              <a:t>     No blocking anymore, and water washable</a:t>
            </a:r>
            <a:endParaRPr sz="2000">
              <a:solidFill>
                <a:schemeClr val="dk1"/>
              </a:solidFill>
              <a:latin typeface="Calibri"/>
              <a:ea typeface="Calibri"/>
              <a:cs typeface="Calibri"/>
              <a:sym typeface="Calibri"/>
            </a:endParaRPr>
          </a:p>
          <a:p>
            <a:pPr indent="-215900" lvl="0" marL="342900" marR="0" rtl="0" algn="l">
              <a:spcBef>
                <a:spcPts val="0"/>
              </a:spcBef>
              <a:spcAft>
                <a:spcPts val="0"/>
              </a:spcAft>
              <a:buClr>
                <a:schemeClr val="dk1"/>
              </a:buClr>
              <a:buSzPts val="2000"/>
              <a:buFont typeface="Noto Sans Symbols"/>
              <a:buNone/>
            </a:pPr>
            <a:r>
              <a:t/>
            </a:r>
            <a:endParaRPr sz="2000">
              <a:solidFill>
                <a:schemeClr val="dk1"/>
              </a:solidFill>
              <a:latin typeface="Calibri"/>
              <a:ea typeface="Calibri"/>
              <a:cs typeface="Calibri"/>
              <a:sym typeface="Calibri"/>
            </a:endParaRPr>
          </a:p>
          <a:p>
            <a:pPr indent="-342900" lvl="0" marL="342900" marR="0" rtl="0" algn="l">
              <a:spcBef>
                <a:spcPts val="0"/>
              </a:spcBef>
              <a:spcAft>
                <a:spcPts val="0"/>
              </a:spcAft>
              <a:buClr>
                <a:schemeClr val="dk1"/>
              </a:buClr>
              <a:buSzPts val="2000"/>
              <a:buFont typeface="Noto Sans Symbols"/>
              <a:buChar char="◆"/>
            </a:pPr>
            <a:r>
              <a:rPr lang="en-US" sz="2000">
                <a:solidFill>
                  <a:schemeClr val="dk1"/>
                </a:solidFill>
                <a:latin typeface="Calibri"/>
                <a:ea typeface="Calibri"/>
                <a:cs typeface="Calibri"/>
                <a:sym typeface="Calibri"/>
              </a:rPr>
              <a:t>Real-time weight monitoring</a:t>
            </a:r>
            <a:endParaRPr sz="2000">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2000"/>
              <a:buFont typeface="Noto Sans Symbols"/>
              <a:buNone/>
            </a:pPr>
            <a:r>
              <a:rPr lang="en-US" sz="2000">
                <a:solidFill>
                  <a:schemeClr val="dk1"/>
                </a:solidFill>
                <a:latin typeface="Calibri"/>
                <a:ea typeface="Calibri"/>
                <a:cs typeface="Calibri"/>
                <a:sym typeface="Calibri"/>
              </a:rPr>
              <a:t>      Overloading is prevented</a:t>
            </a:r>
            <a:endParaRPr sz="2000">
              <a:solidFill>
                <a:schemeClr val="dk1"/>
              </a:solidFill>
              <a:latin typeface="Calibri"/>
              <a:ea typeface="Calibri"/>
              <a:cs typeface="Calibri"/>
              <a:sym typeface="Calibri"/>
            </a:endParaRPr>
          </a:p>
        </p:txBody>
      </p:sp>
      <p:pic>
        <p:nvPicPr>
          <p:cNvPr descr="fengpeng300-3" id="312" name="Google Shape;312;p17"/>
          <p:cNvPicPr preferRelativeResize="0"/>
          <p:nvPr/>
        </p:nvPicPr>
        <p:blipFill rotWithShape="1">
          <a:blip r:embed="rId6">
            <a:alphaModFix/>
          </a:blip>
          <a:srcRect b="0" l="0" r="0" t="0"/>
          <a:stretch/>
        </p:blipFill>
        <p:spPr>
          <a:xfrm>
            <a:off x="7418705" y="2197735"/>
            <a:ext cx="2386965" cy="2955925"/>
          </a:xfrm>
          <a:prstGeom prst="rect">
            <a:avLst/>
          </a:prstGeom>
          <a:noFill/>
          <a:ln>
            <a:noFill/>
          </a:ln>
        </p:spPr>
      </p:pic>
      <p:sp>
        <p:nvSpPr>
          <p:cNvPr id="313" name="Google Shape;313;p17"/>
          <p:cNvSpPr/>
          <p:nvPr/>
        </p:nvSpPr>
        <p:spPr>
          <a:xfrm>
            <a:off x="-635" y="6742430"/>
            <a:ext cx="12192635" cy="116840"/>
          </a:xfrm>
          <a:prstGeom prst="rect">
            <a:avLst/>
          </a:prstGeom>
          <a:solidFill>
            <a:srgbClr val="2E75B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317" name="Shape 317"/>
        <p:cNvGrpSpPr/>
        <p:nvPr/>
      </p:nvGrpSpPr>
      <p:grpSpPr>
        <a:xfrm>
          <a:off x="0" y="0"/>
          <a:ext cx="0" cy="0"/>
          <a:chOff x="0" y="0"/>
          <a:chExt cx="0" cy="0"/>
        </a:xfrm>
      </p:grpSpPr>
      <p:pic>
        <p:nvPicPr>
          <p:cNvPr descr="透明logo" id="318" name="Google Shape;318;p18"/>
          <p:cNvPicPr preferRelativeResize="0"/>
          <p:nvPr/>
        </p:nvPicPr>
        <p:blipFill rotWithShape="1">
          <a:blip r:embed="rId3">
            <a:alphaModFix/>
          </a:blip>
          <a:srcRect b="0" l="0" r="0" t="0"/>
          <a:stretch/>
        </p:blipFill>
        <p:spPr>
          <a:xfrm>
            <a:off x="382270" y="221615"/>
            <a:ext cx="478155" cy="480060"/>
          </a:xfrm>
          <a:prstGeom prst="rect">
            <a:avLst/>
          </a:prstGeom>
          <a:noFill/>
          <a:ln>
            <a:noFill/>
          </a:ln>
        </p:spPr>
      </p:pic>
      <p:grpSp>
        <p:nvGrpSpPr>
          <p:cNvPr descr="7b0a202020202274657874626f78223a20227b5c2263617465676f72795f69645c223a31303333382c5c2269645c223a32303334303537357d220a7d0a" id="319" name="Google Shape;319;p18"/>
          <p:cNvGrpSpPr/>
          <p:nvPr/>
        </p:nvGrpSpPr>
        <p:grpSpPr>
          <a:xfrm>
            <a:off x="85090" y="116205"/>
            <a:ext cx="2548890" cy="718185"/>
            <a:chOff x="3930" y="1338"/>
            <a:chExt cx="8414" cy="5487"/>
          </a:xfrm>
        </p:grpSpPr>
        <p:pic>
          <p:nvPicPr>
            <p:cNvPr id="320" name="Google Shape;320;p18"/>
            <p:cNvPicPr preferRelativeResize="0"/>
            <p:nvPr/>
          </p:nvPicPr>
          <p:blipFill rotWithShape="1">
            <a:blip r:embed="rId4">
              <a:alphaModFix/>
            </a:blip>
            <a:srcRect b="0" l="0" r="0" t="0"/>
            <a:stretch/>
          </p:blipFill>
          <p:spPr>
            <a:xfrm>
              <a:off x="3930" y="1338"/>
              <a:ext cx="8414" cy="5487"/>
            </a:xfrm>
            <a:prstGeom prst="rect">
              <a:avLst/>
            </a:prstGeom>
            <a:noFill/>
            <a:ln>
              <a:noFill/>
            </a:ln>
          </p:spPr>
        </p:pic>
        <p:sp>
          <p:nvSpPr>
            <p:cNvPr id="321" name="Google Shape;321;p18"/>
            <p:cNvSpPr txBox="1"/>
            <p:nvPr/>
          </p:nvSpPr>
          <p:spPr>
            <a:xfrm>
              <a:off x="6882" y="2143"/>
              <a:ext cx="4652" cy="398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rgbClr val="056AFA"/>
                  </a:solidFill>
                  <a:latin typeface="Arial"/>
                  <a:ea typeface="Arial"/>
                  <a:cs typeface="Arial"/>
                  <a:sym typeface="Arial"/>
                </a:rPr>
                <a:t> Q          Series</a:t>
              </a:r>
              <a:endParaRPr sz="1400">
                <a:solidFill>
                  <a:srgbClr val="056AFA"/>
                </a:solidFill>
                <a:latin typeface="Arial"/>
                <a:ea typeface="Arial"/>
                <a:cs typeface="Arial"/>
                <a:sym typeface="Arial"/>
              </a:endParaRPr>
            </a:p>
          </p:txBody>
        </p:sp>
      </p:grpSp>
      <p:pic>
        <p:nvPicPr>
          <p:cNvPr descr="1" id="322" name="Google Shape;322;p18"/>
          <p:cNvPicPr preferRelativeResize="0"/>
          <p:nvPr/>
        </p:nvPicPr>
        <p:blipFill rotWithShape="1">
          <a:blip r:embed="rId5">
            <a:alphaModFix/>
          </a:blip>
          <a:srcRect b="0" l="0" r="0" t="0"/>
          <a:stretch/>
        </p:blipFill>
        <p:spPr>
          <a:xfrm>
            <a:off x="10916285" y="6021705"/>
            <a:ext cx="1056640" cy="560705"/>
          </a:xfrm>
          <a:prstGeom prst="rect">
            <a:avLst/>
          </a:prstGeom>
          <a:noFill/>
          <a:ln>
            <a:noFill/>
          </a:ln>
        </p:spPr>
      </p:pic>
      <p:sp>
        <p:nvSpPr>
          <p:cNvPr id="323" name="Google Shape;323;p18"/>
          <p:cNvSpPr txBox="1"/>
          <p:nvPr/>
        </p:nvSpPr>
        <p:spPr>
          <a:xfrm>
            <a:off x="5844540" y="743585"/>
            <a:ext cx="3604260" cy="52197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800">
                <a:solidFill>
                  <a:schemeClr val="accent1"/>
                </a:solidFill>
                <a:latin typeface="Calibri"/>
                <a:ea typeface="Calibri"/>
                <a:cs typeface="Calibri"/>
                <a:sym typeface="Calibri"/>
              </a:rPr>
              <a:t>Easy and efficient</a:t>
            </a:r>
            <a:endParaRPr b="1" sz="2800">
              <a:solidFill>
                <a:schemeClr val="accent1"/>
              </a:solidFill>
              <a:latin typeface="Calibri"/>
              <a:ea typeface="Calibri"/>
              <a:cs typeface="Calibri"/>
              <a:sym typeface="Calibri"/>
            </a:endParaRPr>
          </a:p>
        </p:txBody>
      </p:sp>
      <p:sp>
        <p:nvSpPr>
          <p:cNvPr descr="7b0a202020202262756c6c6574223a20227b5c2263617465676f727949645c223a31303032352c5c2274656d706c61746549645c223a32303233303834317d220a7d0a" id="324" name="Google Shape;324;p18"/>
          <p:cNvSpPr txBox="1"/>
          <p:nvPr/>
        </p:nvSpPr>
        <p:spPr>
          <a:xfrm>
            <a:off x="4161155" y="1265555"/>
            <a:ext cx="7379970" cy="5077460"/>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Clr>
                <a:schemeClr val="dk1"/>
              </a:buClr>
              <a:buSzPts val="1800"/>
              <a:buFont typeface="Noto Sans Symbols"/>
              <a:buChar char="◆"/>
            </a:pPr>
            <a:r>
              <a:rPr lang="en-US" sz="1800">
                <a:solidFill>
                  <a:schemeClr val="dk1"/>
                </a:solidFill>
                <a:latin typeface="Calibri"/>
                <a:ea typeface="Calibri"/>
                <a:cs typeface="Calibri"/>
                <a:sym typeface="Calibri"/>
              </a:rPr>
              <a:t>3 operation modes including AB Points, full autonomous and manual mode.</a:t>
            </a:r>
            <a:endParaRPr sz="1800">
              <a:solidFill>
                <a:schemeClr val="dk1"/>
              </a:solidFill>
              <a:latin typeface="Calibri"/>
              <a:ea typeface="Calibri"/>
              <a:cs typeface="Calibri"/>
              <a:sym typeface="Calibri"/>
            </a:endParaRPr>
          </a:p>
          <a:p>
            <a:pPr indent="-228600" lvl="0" marL="342900" marR="0" rtl="0" algn="l">
              <a:spcBef>
                <a:spcPts val="0"/>
              </a:spcBef>
              <a:spcAft>
                <a:spcPts val="0"/>
              </a:spcAft>
              <a:buClr>
                <a:schemeClr val="dk1"/>
              </a:buClr>
              <a:buSzPts val="1800"/>
              <a:buFont typeface="Noto Sans Symbols"/>
              <a:buNone/>
            </a:pPr>
            <a:r>
              <a:t/>
            </a:r>
            <a:endParaRPr sz="1800">
              <a:solidFill>
                <a:schemeClr val="dk1"/>
              </a:solidFill>
              <a:latin typeface="Calibri"/>
              <a:ea typeface="Calibri"/>
              <a:cs typeface="Calibri"/>
              <a:sym typeface="Calibri"/>
            </a:endParaRPr>
          </a:p>
          <a:p>
            <a:pPr indent="-342900" lvl="0" marL="342900" marR="0" rtl="0" algn="l">
              <a:spcBef>
                <a:spcPts val="0"/>
              </a:spcBef>
              <a:spcAft>
                <a:spcPts val="0"/>
              </a:spcAft>
              <a:buClr>
                <a:schemeClr val="dk1"/>
              </a:buClr>
              <a:buSzPts val="1800"/>
              <a:buFont typeface="Noto Sans Symbols"/>
              <a:buChar char="◆"/>
            </a:pPr>
            <a:r>
              <a:rPr lang="en-US" sz="1800">
                <a:solidFill>
                  <a:schemeClr val="dk1"/>
                </a:solidFill>
                <a:latin typeface="Calibri"/>
                <a:ea typeface="Calibri"/>
                <a:cs typeface="Calibri"/>
                <a:sym typeface="Calibri"/>
              </a:rPr>
              <a:t>Field surveying modes: RTK T-marker, drone surveying and selecting on the map.</a:t>
            </a:r>
            <a:endParaRPr sz="1800">
              <a:solidFill>
                <a:schemeClr val="dk1"/>
              </a:solidFill>
              <a:latin typeface="Calibri"/>
              <a:ea typeface="Calibri"/>
              <a:cs typeface="Calibri"/>
              <a:sym typeface="Calibri"/>
            </a:endParaRPr>
          </a:p>
          <a:p>
            <a:pPr indent="-228600" lvl="0" marL="342900" marR="0" rtl="0" algn="l">
              <a:spcBef>
                <a:spcPts val="0"/>
              </a:spcBef>
              <a:spcAft>
                <a:spcPts val="0"/>
              </a:spcAft>
              <a:buClr>
                <a:schemeClr val="dk1"/>
              </a:buClr>
              <a:buSzPts val="1800"/>
              <a:buFont typeface="Noto Sans Symbols"/>
              <a:buNone/>
            </a:pPr>
            <a:r>
              <a:t/>
            </a:r>
            <a:endParaRPr sz="1800">
              <a:solidFill>
                <a:schemeClr val="dk1"/>
              </a:solidFill>
              <a:latin typeface="Calibri"/>
              <a:ea typeface="Calibri"/>
              <a:cs typeface="Calibri"/>
              <a:sym typeface="Calibri"/>
            </a:endParaRPr>
          </a:p>
          <a:p>
            <a:pPr indent="-342900" lvl="0" marL="342900" marR="0" rtl="0" algn="l">
              <a:spcBef>
                <a:spcPts val="0"/>
              </a:spcBef>
              <a:spcAft>
                <a:spcPts val="0"/>
              </a:spcAft>
              <a:buClr>
                <a:schemeClr val="dk1"/>
              </a:buClr>
              <a:buSzPts val="1800"/>
              <a:buFont typeface="Noto Sans Symbols"/>
              <a:buChar char="◆"/>
            </a:pPr>
            <a:r>
              <a:rPr lang="en-US" sz="1800">
                <a:solidFill>
                  <a:schemeClr val="dk1"/>
                </a:solidFill>
                <a:latin typeface="Calibri"/>
                <a:ea typeface="Calibri"/>
                <a:cs typeface="Calibri"/>
                <a:sym typeface="Calibri"/>
              </a:rPr>
              <a:t>High-definition touch-screen RC which can work for 6-8 hours continuously High brightness; clearly visible even in the sunny outdoor environment.</a:t>
            </a:r>
            <a:endParaRPr sz="1800">
              <a:solidFill>
                <a:schemeClr val="dk1"/>
              </a:solidFill>
              <a:latin typeface="Calibri"/>
              <a:ea typeface="Calibri"/>
              <a:cs typeface="Calibri"/>
              <a:sym typeface="Calibri"/>
            </a:endParaRPr>
          </a:p>
          <a:p>
            <a:pPr indent="-228600" lvl="0" marL="342900" marR="0" rtl="0" algn="l">
              <a:spcBef>
                <a:spcPts val="0"/>
              </a:spcBef>
              <a:spcAft>
                <a:spcPts val="0"/>
              </a:spcAft>
              <a:buClr>
                <a:schemeClr val="dk1"/>
              </a:buClr>
              <a:buSzPts val="1800"/>
              <a:buFont typeface="Noto Sans Symbols"/>
              <a:buNone/>
            </a:pPr>
            <a:r>
              <a:t/>
            </a:r>
            <a:endParaRPr sz="1800">
              <a:solidFill>
                <a:schemeClr val="dk1"/>
              </a:solidFill>
              <a:latin typeface="Calibri"/>
              <a:ea typeface="Calibri"/>
              <a:cs typeface="Calibri"/>
              <a:sym typeface="Calibri"/>
            </a:endParaRPr>
          </a:p>
          <a:p>
            <a:pPr indent="-342900" lvl="0" marL="342900" marR="0" rtl="0" algn="l">
              <a:spcBef>
                <a:spcPts val="0"/>
              </a:spcBef>
              <a:spcAft>
                <a:spcPts val="0"/>
              </a:spcAft>
              <a:buClr>
                <a:schemeClr val="dk1"/>
              </a:buClr>
              <a:buSzPts val="1800"/>
              <a:buFont typeface="Noto Sans Symbols"/>
              <a:buChar char="◆"/>
            </a:pPr>
            <a:r>
              <a:rPr lang="en-US" sz="1800">
                <a:solidFill>
                  <a:schemeClr val="dk1"/>
                </a:solidFill>
                <a:latin typeface="Calibri"/>
                <a:ea typeface="Calibri"/>
                <a:cs typeface="Calibri"/>
                <a:sym typeface="Calibri"/>
              </a:rPr>
              <a:t>Border line scanning function will generate routes automatically. No omission of spray/spreading</a:t>
            </a:r>
            <a:endParaRPr sz="1800">
              <a:solidFill>
                <a:schemeClr val="dk1"/>
              </a:solidFill>
              <a:latin typeface="Calibri"/>
              <a:ea typeface="Calibri"/>
              <a:cs typeface="Calibri"/>
              <a:sym typeface="Calibri"/>
            </a:endParaRPr>
          </a:p>
          <a:p>
            <a:pPr indent="-228600" lvl="0" marL="342900" marR="0" rtl="0" algn="l">
              <a:spcBef>
                <a:spcPts val="0"/>
              </a:spcBef>
              <a:spcAft>
                <a:spcPts val="0"/>
              </a:spcAft>
              <a:buClr>
                <a:schemeClr val="dk1"/>
              </a:buClr>
              <a:buSzPts val="1800"/>
              <a:buFont typeface="Noto Sans Symbols"/>
              <a:buNone/>
            </a:pPr>
            <a:r>
              <a:t/>
            </a:r>
            <a:endParaRPr sz="1800">
              <a:solidFill>
                <a:schemeClr val="dk1"/>
              </a:solidFill>
              <a:latin typeface="Calibri"/>
              <a:ea typeface="Calibri"/>
              <a:cs typeface="Calibri"/>
              <a:sym typeface="Calibri"/>
            </a:endParaRPr>
          </a:p>
          <a:p>
            <a:pPr indent="-342900" lvl="0" marL="342900" marR="0" rtl="0" algn="l">
              <a:spcBef>
                <a:spcPts val="0"/>
              </a:spcBef>
              <a:spcAft>
                <a:spcPts val="0"/>
              </a:spcAft>
              <a:buClr>
                <a:schemeClr val="dk1"/>
              </a:buClr>
              <a:buSzPts val="1800"/>
              <a:buFont typeface="Noto Sans Symbols"/>
              <a:buChar char="◆"/>
            </a:pPr>
            <a:r>
              <a:rPr lang="en-US" sz="1800">
                <a:solidFill>
                  <a:schemeClr val="dk1"/>
                </a:solidFill>
                <a:latin typeface="Calibri"/>
                <a:ea typeface="Calibri"/>
                <a:cs typeface="Calibri"/>
                <a:sym typeface="Calibri"/>
              </a:rPr>
              <a:t>Equipped with FPV auxiliary lights and landing light Working at night becomes easy and safe</a:t>
            </a:r>
            <a:endParaRPr sz="1800">
              <a:solidFill>
                <a:schemeClr val="dk1"/>
              </a:solidFill>
              <a:latin typeface="Calibri"/>
              <a:ea typeface="Calibri"/>
              <a:cs typeface="Calibri"/>
              <a:sym typeface="Calibri"/>
            </a:endParaRPr>
          </a:p>
          <a:p>
            <a:pPr indent="-228600" lvl="0" marL="342900" marR="0" rtl="0" algn="l">
              <a:spcBef>
                <a:spcPts val="0"/>
              </a:spcBef>
              <a:spcAft>
                <a:spcPts val="0"/>
              </a:spcAft>
              <a:buClr>
                <a:schemeClr val="dk1"/>
              </a:buClr>
              <a:buSzPts val="1800"/>
              <a:buFont typeface="Noto Sans Symbols"/>
              <a:buNone/>
            </a:pPr>
            <a:r>
              <a:t/>
            </a:r>
            <a:endParaRPr sz="1800">
              <a:solidFill>
                <a:schemeClr val="dk1"/>
              </a:solidFill>
              <a:latin typeface="Calibri"/>
              <a:ea typeface="Calibri"/>
              <a:cs typeface="Calibri"/>
              <a:sym typeface="Calibri"/>
            </a:endParaRPr>
          </a:p>
          <a:p>
            <a:pPr indent="-342900" lvl="0" marL="342900" marR="0" rtl="0" algn="l">
              <a:spcBef>
                <a:spcPts val="0"/>
              </a:spcBef>
              <a:spcAft>
                <a:spcPts val="0"/>
              </a:spcAft>
              <a:buClr>
                <a:schemeClr val="dk1"/>
              </a:buClr>
              <a:buSzPts val="1800"/>
              <a:buFont typeface="Noto Sans Symbols"/>
              <a:buChar char="◆"/>
            </a:pPr>
            <a:r>
              <a:rPr lang="en-US" sz="1800">
                <a:solidFill>
                  <a:schemeClr val="dk1"/>
                </a:solidFill>
                <a:latin typeface="Calibri"/>
                <a:ea typeface="Calibri"/>
                <a:cs typeface="Calibri"/>
                <a:sym typeface="Calibri"/>
              </a:rPr>
              <a:t>The battery can be fully charged in 10 mins. 2 batteries and 1 charger are enough for non-stop operation</a:t>
            </a:r>
            <a:endParaRPr sz="1800">
              <a:solidFill>
                <a:schemeClr val="dk1"/>
              </a:solidFill>
              <a:latin typeface="Calibri"/>
              <a:ea typeface="Calibri"/>
              <a:cs typeface="Calibri"/>
              <a:sym typeface="Calibri"/>
            </a:endParaRPr>
          </a:p>
        </p:txBody>
      </p:sp>
      <p:pic>
        <p:nvPicPr>
          <p:cNvPr descr="tg26-1-51" id="325" name="Google Shape;325;p18"/>
          <p:cNvPicPr preferRelativeResize="0"/>
          <p:nvPr/>
        </p:nvPicPr>
        <p:blipFill rotWithShape="1">
          <a:blip r:embed="rId6">
            <a:alphaModFix/>
          </a:blip>
          <a:srcRect b="0" l="0" r="0" t="0"/>
          <a:stretch/>
        </p:blipFill>
        <p:spPr>
          <a:xfrm>
            <a:off x="979170" y="2042795"/>
            <a:ext cx="3147695" cy="2772410"/>
          </a:xfrm>
          <a:prstGeom prst="rect">
            <a:avLst/>
          </a:prstGeom>
          <a:noFill/>
          <a:ln>
            <a:noFill/>
          </a:ln>
        </p:spPr>
      </p:pic>
      <p:sp>
        <p:nvSpPr>
          <p:cNvPr id="326" name="Google Shape;326;p18"/>
          <p:cNvSpPr/>
          <p:nvPr/>
        </p:nvSpPr>
        <p:spPr>
          <a:xfrm>
            <a:off x="-635" y="6742430"/>
            <a:ext cx="12192635" cy="116840"/>
          </a:xfrm>
          <a:prstGeom prst="rect">
            <a:avLst/>
          </a:prstGeom>
          <a:solidFill>
            <a:srgbClr val="2E75B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330" name="Shape 330"/>
        <p:cNvGrpSpPr/>
        <p:nvPr/>
      </p:nvGrpSpPr>
      <p:grpSpPr>
        <a:xfrm>
          <a:off x="0" y="0"/>
          <a:ext cx="0" cy="0"/>
          <a:chOff x="0" y="0"/>
          <a:chExt cx="0" cy="0"/>
        </a:xfrm>
      </p:grpSpPr>
      <p:pic>
        <p:nvPicPr>
          <p:cNvPr descr="透明logo" id="331" name="Google Shape;331;p19"/>
          <p:cNvPicPr preferRelativeResize="0"/>
          <p:nvPr/>
        </p:nvPicPr>
        <p:blipFill rotWithShape="1">
          <a:blip r:embed="rId3">
            <a:alphaModFix/>
          </a:blip>
          <a:srcRect b="0" l="0" r="0" t="0"/>
          <a:stretch/>
        </p:blipFill>
        <p:spPr>
          <a:xfrm>
            <a:off x="382270" y="221615"/>
            <a:ext cx="478155" cy="480060"/>
          </a:xfrm>
          <a:prstGeom prst="rect">
            <a:avLst/>
          </a:prstGeom>
          <a:noFill/>
          <a:ln>
            <a:noFill/>
          </a:ln>
        </p:spPr>
      </p:pic>
      <p:grpSp>
        <p:nvGrpSpPr>
          <p:cNvPr descr="7b0a202020202274657874626f78223a20227b5c2263617465676f72795f69645c223a31303333382c5c2269645c223a32303334303537357d220a7d0a" id="332" name="Google Shape;332;p19"/>
          <p:cNvGrpSpPr/>
          <p:nvPr/>
        </p:nvGrpSpPr>
        <p:grpSpPr>
          <a:xfrm>
            <a:off x="85090" y="116205"/>
            <a:ext cx="2548890" cy="718185"/>
            <a:chOff x="3930" y="1338"/>
            <a:chExt cx="8414" cy="5487"/>
          </a:xfrm>
        </p:grpSpPr>
        <p:pic>
          <p:nvPicPr>
            <p:cNvPr id="333" name="Google Shape;333;p19"/>
            <p:cNvPicPr preferRelativeResize="0"/>
            <p:nvPr/>
          </p:nvPicPr>
          <p:blipFill rotWithShape="1">
            <a:blip r:embed="rId4">
              <a:alphaModFix/>
            </a:blip>
            <a:srcRect b="0" l="0" r="0" t="0"/>
            <a:stretch/>
          </p:blipFill>
          <p:spPr>
            <a:xfrm>
              <a:off x="3930" y="1338"/>
              <a:ext cx="8414" cy="5487"/>
            </a:xfrm>
            <a:prstGeom prst="rect">
              <a:avLst/>
            </a:prstGeom>
            <a:noFill/>
            <a:ln>
              <a:noFill/>
            </a:ln>
          </p:spPr>
        </p:pic>
        <p:sp>
          <p:nvSpPr>
            <p:cNvPr id="334" name="Google Shape;334;p19"/>
            <p:cNvSpPr txBox="1"/>
            <p:nvPr/>
          </p:nvSpPr>
          <p:spPr>
            <a:xfrm>
              <a:off x="6882" y="2143"/>
              <a:ext cx="4652" cy="398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rgbClr val="056AFA"/>
                  </a:solidFill>
                  <a:latin typeface="Arial"/>
                  <a:ea typeface="Arial"/>
                  <a:cs typeface="Arial"/>
                  <a:sym typeface="Arial"/>
                </a:rPr>
                <a:t> Q          Series</a:t>
              </a:r>
              <a:endParaRPr sz="1400">
                <a:solidFill>
                  <a:srgbClr val="056AFA"/>
                </a:solidFill>
                <a:latin typeface="Arial"/>
                <a:ea typeface="Arial"/>
                <a:cs typeface="Arial"/>
                <a:sym typeface="Arial"/>
              </a:endParaRPr>
            </a:p>
          </p:txBody>
        </p:sp>
      </p:grpSp>
      <p:pic>
        <p:nvPicPr>
          <p:cNvPr descr="1" id="335" name="Google Shape;335;p19"/>
          <p:cNvPicPr preferRelativeResize="0"/>
          <p:nvPr/>
        </p:nvPicPr>
        <p:blipFill rotWithShape="1">
          <a:blip r:embed="rId5">
            <a:alphaModFix/>
          </a:blip>
          <a:srcRect b="0" l="0" r="0" t="0"/>
          <a:stretch/>
        </p:blipFill>
        <p:spPr>
          <a:xfrm>
            <a:off x="10916285" y="6021705"/>
            <a:ext cx="1056640" cy="560705"/>
          </a:xfrm>
          <a:prstGeom prst="rect">
            <a:avLst/>
          </a:prstGeom>
          <a:noFill/>
          <a:ln>
            <a:noFill/>
          </a:ln>
        </p:spPr>
      </p:pic>
      <p:sp>
        <p:nvSpPr>
          <p:cNvPr id="336" name="Google Shape;336;p19"/>
          <p:cNvSpPr txBox="1"/>
          <p:nvPr/>
        </p:nvSpPr>
        <p:spPr>
          <a:xfrm>
            <a:off x="756920" y="1184275"/>
            <a:ext cx="6508115" cy="52197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800">
                <a:solidFill>
                  <a:schemeClr val="accent1"/>
                </a:solidFill>
                <a:latin typeface="Calibri"/>
                <a:ea typeface="Calibri"/>
                <a:cs typeface="Calibri"/>
                <a:sym typeface="Calibri"/>
              </a:rPr>
              <a:t>A Durable Drone to Meet Your Expectation</a:t>
            </a:r>
            <a:endParaRPr b="1" sz="2800">
              <a:solidFill>
                <a:schemeClr val="accent1"/>
              </a:solidFill>
              <a:latin typeface="Calibri"/>
              <a:ea typeface="Calibri"/>
              <a:cs typeface="Calibri"/>
              <a:sym typeface="Calibri"/>
            </a:endParaRPr>
          </a:p>
        </p:txBody>
      </p:sp>
      <p:sp>
        <p:nvSpPr>
          <p:cNvPr id="337" name="Google Shape;337;p19"/>
          <p:cNvSpPr txBox="1"/>
          <p:nvPr/>
        </p:nvSpPr>
        <p:spPr>
          <a:xfrm>
            <a:off x="860425" y="1783715"/>
            <a:ext cx="3910330" cy="2553335"/>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Clr>
                <a:schemeClr val="dk1"/>
              </a:buClr>
              <a:buSzPts val="2000"/>
              <a:buFont typeface="Noto Sans Symbols"/>
              <a:buChar char="◆"/>
            </a:pPr>
            <a:r>
              <a:rPr lang="en-US" sz="2000">
                <a:solidFill>
                  <a:schemeClr val="dk1"/>
                </a:solidFill>
                <a:latin typeface="Calibri"/>
                <a:ea typeface="Calibri"/>
                <a:cs typeface="Calibri"/>
                <a:sym typeface="Calibri"/>
              </a:rPr>
              <a:t>High strength navigational aluminum frame</a:t>
            </a:r>
            <a:endParaRPr sz="2000">
              <a:solidFill>
                <a:schemeClr val="dk1"/>
              </a:solidFill>
              <a:latin typeface="Calibri"/>
              <a:ea typeface="Calibri"/>
              <a:cs typeface="Calibri"/>
              <a:sym typeface="Calibri"/>
            </a:endParaRPr>
          </a:p>
          <a:p>
            <a:pPr indent="-342900" lvl="0" marL="342900" marR="0" rtl="0" algn="l">
              <a:spcBef>
                <a:spcPts val="0"/>
              </a:spcBef>
              <a:spcAft>
                <a:spcPts val="0"/>
              </a:spcAft>
              <a:buClr>
                <a:schemeClr val="dk1"/>
              </a:buClr>
              <a:buSzPts val="2000"/>
              <a:buFont typeface="Noto Sans Symbols"/>
              <a:buChar char="◆"/>
            </a:pPr>
            <a:r>
              <a:rPr lang="en-US" sz="2000">
                <a:solidFill>
                  <a:schemeClr val="dk1"/>
                </a:solidFill>
                <a:latin typeface="Calibri"/>
                <a:ea typeface="Calibri"/>
                <a:cs typeface="Calibri"/>
                <a:sym typeface="Calibri"/>
              </a:rPr>
              <a:t>Critical components are enclosed</a:t>
            </a:r>
            <a:endParaRPr sz="2000">
              <a:solidFill>
                <a:schemeClr val="dk1"/>
              </a:solidFill>
              <a:latin typeface="Calibri"/>
              <a:ea typeface="Calibri"/>
              <a:cs typeface="Calibri"/>
              <a:sym typeface="Calibri"/>
            </a:endParaRPr>
          </a:p>
          <a:p>
            <a:pPr indent="-342900" lvl="0" marL="342900" marR="0" rtl="0" algn="l">
              <a:spcBef>
                <a:spcPts val="0"/>
              </a:spcBef>
              <a:spcAft>
                <a:spcPts val="0"/>
              </a:spcAft>
              <a:buClr>
                <a:schemeClr val="dk1"/>
              </a:buClr>
              <a:buSzPts val="2000"/>
              <a:buFont typeface="Noto Sans Symbols"/>
              <a:buChar char="◆"/>
            </a:pPr>
            <a:r>
              <a:rPr lang="en-US" sz="2000">
                <a:solidFill>
                  <a:schemeClr val="dk1"/>
                </a:solidFill>
                <a:latin typeface="Calibri"/>
                <a:ea typeface="Calibri"/>
                <a:cs typeface="Calibri"/>
                <a:sym typeface="Calibri"/>
              </a:rPr>
              <a:t>Keep dust and agrochemical outside</a:t>
            </a:r>
            <a:endParaRPr sz="2000">
              <a:solidFill>
                <a:schemeClr val="dk1"/>
              </a:solidFill>
              <a:latin typeface="Calibri"/>
              <a:ea typeface="Calibri"/>
              <a:cs typeface="Calibri"/>
              <a:sym typeface="Calibri"/>
            </a:endParaRPr>
          </a:p>
          <a:p>
            <a:pPr indent="-342900" lvl="0" marL="342900" marR="0" rtl="0" algn="l">
              <a:spcBef>
                <a:spcPts val="0"/>
              </a:spcBef>
              <a:spcAft>
                <a:spcPts val="0"/>
              </a:spcAft>
              <a:buClr>
                <a:schemeClr val="dk1"/>
              </a:buClr>
              <a:buSzPts val="2000"/>
              <a:buFont typeface="Noto Sans Symbols"/>
              <a:buChar char="◆"/>
            </a:pPr>
            <a:r>
              <a:rPr lang="en-US" sz="2000">
                <a:solidFill>
                  <a:schemeClr val="dk1"/>
                </a:solidFill>
                <a:latin typeface="Calibri"/>
                <a:ea typeface="Calibri"/>
                <a:cs typeface="Calibri"/>
                <a:sym typeface="Calibri"/>
              </a:rPr>
              <a:t>Battery life: more than 1000 cycles</a:t>
            </a:r>
            <a:endParaRPr sz="2000">
              <a:solidFill>
                <a:schemeClr val="dk1"/>
              </a:solidFill>
              <a:latin typeface="Calibri"/>
              <a:ea typeface="Calibri"/>
              <a:cs typeface="Calibri"/>
              <a:sym typeface="Calibri"/>
            </a:endParaRPr>
          </a:p>
        </p:txBody>
      </p:sp>
      <p:pic>
        <p:nvPicPr>
          <p:cNvPr descr="fengpeng300-5-1" id="338" name="Google Shape;338;p19"/>
          <p:cNvPicPr preferRelativeResize="0"/>
          <p:nvPr/>
        </p:nvPicPr>
        <p:blipFill rotWithShape="1">
          <a:blip r:embed="rId6">
            <a:alphaModFix/>
          </a:blip>
          <a:srcRect b="0" l="0" r="0" t="0"/>
          <a:stretch/>
        </p:blipFill>
        <p:spPr>
          <a:xfrm>
            <a:off x="382270" y="4414520"/>
            <a:ext cx="4219575" cy="2425700"/>
          </a:xfrm>
          <a:prstGeom prst="rect">
            <a:avLst/>
          </a:prstGeom>
          <a:noFill/>
          <a:ln>
            <a:noFill/>
          </a:ln>
        </p:spPr>
      </p:pic>
      <p:sp>
        <p:nvSpPr>
          <p:cNvPr id="339" name="Google Shape;339;p19"/>
          <p:cNvSpPr txBox="1"/>
          <p:nvPr/>
        </p:nvSpPr>
        <p:spPr>
          <a:xfrm>
            <a:off x="756920" y="5779770"/>
            <a:ext cx="1878330" cy="5835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200">
                <a:solidFill>
                  <a:srgbClr val="F7CAAC"/>
                </a:solidFill>
                <a:latin typeface="Calibri"/>
                <a:ea typeface="Calibri"/>
                <a:cs typeface="Calibri"/>
                <a:sym typeface="Calibri"/>
              </a:rPr>
              <a:t>1000</a:t>
            </a:r>
            <a:r>
              <a:rPr lang="en-US" sz="1800">
                <a:solidFill>
                  <a:schemeClr val="accent4"/>
                </a:solidFill>
                <a:latin typeface="Calibri"/>
                <a:ea typeface="Calibri"/>
                <a:cs typeface="Calibri"/>
                <a:sym typeface="Calibri"/>
              </a:rPr>
              <a:t>  </a:t>
            </a:r>
            <a:r>
              <a:rPr lang="en-US" sz="1800">
                <a:solidFill>
                  <a:schemeClr val="dk1"/>
                </a:solidFill>
                <a:latin typeface="Calibri"/>
                <a:ea typeface="Calibri"/>
                <a:cs typeface="Calibri"/>
                <a:sym typeface="Calibri"/>
              </a:rPr>
              <a:t>Cycles</a:t>
            </a:r>
            <a:endParaRPr sz="1800">
              <a:solidFill>
                <a:schemeClr val="dk1"/>
              </a:solidFill>
              <a:latin typeface="Calibri"/>
              <a:ea typeface="Calibri"/>
              <a:cs typeface="Calibri"/>
              <a:sym typeface="Calibri"/>
            </a:endParaRPr>
          </a:p>
        </p:txBody>
      </p:sp>
      <p:sp>
        <p:nvSpPr>
          <p:cNvPr id="340" name="Google Shape;340;p19"/>
          <p:cNvSpPr txBox="1"/>
          <p:nvPr/>
        </p:nvSpPr>
        <p:spPr>
          <a:xfrm>
            <a:off x="4977130" y="1932940"/>
            <a:ext cx="6995795" cy="52197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800">
                <a:solidFill>
                  <a:schemeClr val="accent1"/>
                </a:solidFill>
                <a:latin typeface="Calibri"/>
                <a:ea typeface="Calibri"/>
                <a:cs typeface="Calibri"/>
                <a:sym typeface="Calibri"/>
              </a:rPr>
              <a:t>Smart assist function, ensure the flight safety</a:t>
            </a:r>
            <a:endParaRPr sz="1800">
              <a:solidFill>
                <a:schemeClr val="dk1"/>
              </a:solidFill>
              <a:latin typeface="Calibri"/>
              <a:ea typeface="Calibri"/>
              <a:cs typeface="Calibri"/>
              <a:sym typeface="Calibri"/>
            </a:endParaRPr>
          </a:p>
        </p:txBody>
      </p:sp>
      <p:sp>
        <p:nvSpPr>
          <p:cNvPr id="341" name="Google Shape;341;p19"/>
          <p:cNvSpPr txBox="1"/>
          <p:nvPr/>
        </p:nvSpPr>
        <p:spPr>
          <a:xfrm>
            <a:off x="4734560" y="2661285"/>
            <a:ext cx="4076700" cy="3138170"/>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800"/>
              <a:buFont typeface="Noto Sans Symbols"/>
              <a:buChar char="◆"/>
            </a:pPr>
            <a:r>
              <a:rPr lang="en-US" sz="1800">
                <a:solidFill>
                  <a:schemeClr val="dk1"/>
                </a:solidFill>
                <a:latin typeface="Calibri"/>
                <a:ea typeface="Calibri"/>
                <a:cs typeface="Calibri"/>
                <a:sym typeface="Calibri"/>
              </a:rPr>
              <a:t>Detect the obstacles from 40m away and circumvent obstacles automatically</a:t>
            </a:r>
            <a:endParaRPr sz="1800">
              <a:solidFill>
                <a:schemeClr val="dk1"/>
              </a:solidFill>
              <a:latin typeface="Calibri"/>
              <a:ea typeface="Calibri"/>
              <a:cs typeface="Calibri"/>
              <a:sym typeface="Calibri"/>
            </a:endParaRPr>
          </a:p>
          <a:p>
            <a:pPr indent="-171450" lvl="0" marL="285750" marR="0" rtl="0" algn="l">
              <a:spcBef>
                <a:spcPts val="0"/>
              </a:spcBef>
              <a:spcAft>
                <a:spcPts val="0"/>
              </a:spcAft>
              <a:buClr>
                <a:schemeClr val="dk1"/>
              </a:buClr>
              <a:buSzPts val="1800"/>
              <a:buFont typeface="Noto Sans Symbols"/>
              <a:buNone/>
            </a:pPr>
            <a:r>
              <a:t/>
            </a:r>
            <a:endParaRPr sz="1800">
              <a:solidFill>
                <a:schemeClr val="dk1"/>
              </a:solidFill>
              <a:latin typeface="Calibri"/>
              <a:ea typeface="Calibri"/>
              <a:cs typeface="Calibri"/>
              <a:sym typeface="Calibri"/>
            </a:endParaRPr>
          </a:p>
          <a:p>
            <a:pPr indent="-285750" lvl="0" marL="285750" marR="0" rtl="0" algn="l">
              <a:spcBef>
                <a:spcPts val="0"/>
              </a:spcBef>
              <a:spcAft>
                <a:spcPts val="0"/>
              </a:spcAft>
              <a:buClr>
                <a:schemeClr val="dk1"/>
              </a:buClr>
              <a:buSzPts val="1800"/>
              <a:buFont typeface="Noto Sans Symbols"/>
              <a:buChar char="◆"/>
            </a:pPr>
            <a:r>
              <a:rPr lang="en-US" sz="1800">
                <a:solidFill>
                  <a:schemeClr val="dk1"/>
                </a:solidFill>
                <a:latin typeface="Calibri"/>
                <a:ea typeface="Calibri"/>
                <a:cs typeface="Calibri"/>
                <a:sym typeface="Calibri"/>
              </a:rPr>
              <a:t>The terrain following radar and obstacle avoidance radars providing a safer operation experience</a:t>
            </a:r>
            <a:endParaRPr sz="1800">
              <a:solidFill>
                <a:schemeClr val="dk1"/>
              </a:solidFill>
              <a:latin typeface="Calibri"/>
              <a:ea typeface="Calibri"/>
              <a:cs typeface="Calibri"/>
              <a:sym typeface="Calibri"/>
            </a:endParaRPr>
          </a:p>
          <a:p>
            <a:pPr indent="-171450" lvl="0" marL="285750" marR="0" rtl="0" algn="l">
              <a:spcBef>
                <a:spcPts val="0"/>
              </a:spcBef>
              <a:spcAft>
                <a:spcPts val="0"/>
              </a:spcAft>
              <a:buClr>
                <a:schemeClr val="dk1"/>
              </a:buClr>
              <a:buSzPts val="1800"/>
              <a:buFont typeface="Noto Sans Symbols"/>
              <a:buNone/>
            </a:pPr>
            <a:r>
              <a:t/>
            </a:r>
            <a:endParaRPr sz="1800">
              <a:solidFill>
                <a:schemeClr val="dk1"/>
              </a:solidFill>
              <a:latin typeface="Calibri"/>
              <a:ea typeface="Calibri"/>
              <a:cs typeface="Calibri"/>
              <a:sym typeface="Calibri"/>
            </a:endParaRPr>
          </a:p>
          <a:p>
            <a:pPr indent="-285750" lvl="0" marL="285750" marR="0" rtl="0" algn="l">
              <a:spcBef>
                <a:spcPts val="0"/>
              </a:spcBef>
              <a:spcAft>
                <a:spcPts val="0"/>
              </a:spcAft>
              <a:buClr>
                <a:schemeClr val="dk1"/>
              </a:buClr>
              <a:buSzPts val="1800"/>
              <a:buFont typeface="Noto Sans Symbols"/>
              <a:buChar char="◆"/>
            </a:pPr>
            <a:r>
              <a:rPr lang="en-US" sz="1800">
                <a:solidFill>
                  <a:schemeClr val="dk1"/>
                </a:solidFill>
                <a:latin typeface="Calibri"/>
                <a:ea typeface="Calibri"/>
                <a:cs typeface="Calibri"/>
                <a:sym typeface="Calibri"/>
              </a:rPr>
              <a:t>A front and a rear 720p HD FPVs The rear one can face downwards enabling a real-time view of the ground</a:t>
            </a:r>
            <a:endParaRPr sz="1800">
              <a:solidFill>
                <a:schemeClr val="dk1"/>
              </a:solidFill>
              <a:latin typeface="Calibri"/>
              <a:ea typeface="Calibri"/>
              <a:cs typeface="Calibri"/>
              <a:sym typeface="Calibri"/>
            </a:endParaRPr>
          </a:p>
        </p:txBody>
      </p:sp>
      <p:pic>
        <p:nvPicPr>
          <p:cNvPr descr="fengpeng300-7" id="342" name="Google Shape;342;p19"/>
          <p:cNvPicPr preferRelativeResize="0"/>
          <p:nvPr/>
        </p:nvPicPr>
        <p:blipFill rotWithShape="1">
          <a:blip r:embed="rId7">
            <a:alphaModFix/>
          </a:blip>
          <a:srcRect b="0" l="0" r="0" t="0"/>
          <a:stretch/>
        </p:blipFill>
        <p:spPr>
          <a:xfrm>
            <a:off x="8672830" y="2573655"/>
            <a:ext cx="3022600" cy="3053715"/>
          </a:xfrm>
          <a:prstGeom prst="rect">
            <a:avLst/>
          </a:prstGeom>
          <a:noFill/>
          <a:ln>
            <a:noFill/>
          </a:ln>
        </p:spPr>
      </p:pic>
      <p:sp>
        <p:nvSpPr>
          <p:cNvPr id="343" name="Google Shape;343;p19"/>
          <p:cNvSpPr/>
          <p:nvPr/>
        </p:nvSpPr>
        <p:spPr>
          <a:xfrm>
            <a:off x="-635" y="6742430"/>
            <a:ext cx="12192635" cy="116840"/>
          </a:xfrm>
          <a:prstGeom prst="rect">
            <a:avLst/>
          </a:prstGeom>
          <a:solidFill>
            <a:srgbClr val="2E75B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96" name="Shape 96"/>
        <p:cNvGrpSpPr/>
        <p:nvPr/>
      </p:nvGrpSpPr>
      <p:grpSpPr>
        <a:xfrm>
          <a:off x="0" y="0"/>
          <a:ext cx="0" cy="0"/>
          <a:chOff x="0" y="0"/>
          <a:chExt cx="0" cy="0"/>
        </a:xfrm>
      </p:grpSpPr>
      <p:pic>
        <p:nvPicPr>
          <p:cNvPr descr="透明logo" id="97" name="Google Shape;97;p2"/>
          <p:cNvPicPr preferRelativeResize="0"/>
          <p:nvPr/>
        </p:nvPicPr>
        <p:blipFill rotWithShape="1">
          <a:blip r:embed="rId3">
            <a:alphaModFix/>
          </a:blip>
          <a:srcRect b="0" l="0" r="0" t="0"/>
          <a:stretch/>
        </p:blipFill>
        <p:spPr>
          <a:xfrm>
            <a:off x="382270" y="221615"/>
            <a:ext cx="478155" cy="480060"/>
          </a:xfrm>
          <a:prstGeom prst="rect">
            <a:avLst/>
          </a:prstGeom>
          <a:noFill/>
          <a:ln>
            <a:noFill/>
          </a:ln>
        </p:spPr>
      </p:pic>
      <p:grpSp>
        <p:nvGrpSpPr>
          <p:cNvPr descr="7b0a202020202274657874626f78223a20227b5c2263617465676f72795f69645c223a31303333382c5c2269645c223a32303334303537357d220a7d0a" id="98" name="Google Shape;98;p2"/>
          <p:cNvGrpSpPr/>
          <p:nvPr/>
        </p:nvGrpSpPr>
        <p:grpSpPr>
          <a:xfrm>
            <a:off x="85090" y="116205"/>
            <a:ext cx="2548890" cy="718185"/>
            <a:chOff x="3930" y="1338"/>
            <a:chExt cx="8414" cy="5487"/>
          </a:xfrm>
        </p:grpSpPr>
        <p:pic>
          <p:nvPicPr>
            <p:cNvPr id="99" name="Google Shape;99;p2"/>
            <p:cNvPicPr preferRelativeResize="0"/>
            <p:nvPr/>
          </p:nvPicPr>
          <p:blipFill rotWithShape="1">
            <a:blip r:embed="rId4">
              <a:alphaModFix/>
            </a:blip>
            <a:srcRect b="0" l="0" r="0" t="0"/>
            <a:stretch/>
          </p:blipFill>
          <p:spPr>
            <a:xfrm>
              <a:off x="3930" y="1338"/>
              <a:ext cx="8414" cy="5487"/>
            </a:xfrm>
            <a:prstGeom prst="rect">
              <a:avLst/>
            </a:prstGeom>
            <a:noFill/>
            <a:ln>
              <a:noFill/>
            </a:ln>
          </p:spPr>
        </p:pic>
        <p:sp>
          <p:nvSpPr>
            <p:cNvPr id="100" name="Google Shape;100;p2"/>
            <p:cNvSpPr txBox="1"/>
            <p:nvPr/>
          </p:nvSpPr>
          <p:spPr>
            <a:xfrm>
              <a:off x="6882" y="2143"/>
              <a:ext cx="4652" cy="398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1400" u="none" cap="none" strike="noStrike">
                  <a:solidFill>
                    <a:srgbClr val="056AFA"/>
                  </a:solidFill>
                  <a:latin typeface="Arial"/>
                  <a:ea typeface="Arial"/>
                  <a:cs typeface="Arial"/>
                  <a:sym typeface="Arial"/>
                </a:rPr>
                <a:t>Company Profile</a:t>
              </a:r>
              <a:endParaRPr b="0" i="0" sz="1400" u="none" cap="none" strike="noStrike">
                <a:solidFill>
                  <a:srgbClr val="056AFA"/>
                </a:solidFill>
                <a:latin typeface="Arial"/>
                <a:ea typeface="Arial"/>
                <a:cs typeface="Arial"/>
                <a:sym typeface="Arial"/>
              </a:endParaRPr>
            </a:p>
          </p:txBody>
        </p:sp>
      </p:grpSp>
      <p:pic>
        <p:nvPicPr>
          <p:cNvPr descr="1" id="101" name="Google Shape;101;p2"/>
          <p:cNvPicPr preferRelativeResize="0"/>
          <p:nvPr/>
        </p:nvPicPr>
        <p:blipFill rotWithShape="1">
          <a:blip r:embed="rId5">
            <a:alphaModFix/>
          </a:blip>
          <a:srcRect b="0" l="0" r="0" t="0"/>
          <a:stretch/>
        </p:blipFill>
        <p:spPr>
          <a:xfrm>
            <a:off x="10916285" y="6021705"/>
            <a:ext cx="1056640" cy="560705"/>
          </a:xfrm>
          <a:prstGeom prst="rect">
            <a:avLst/>
          </a:prstGeom>
          <a:noFill/>
          <a:ln>
            <a:noFill/>
          </a:ln>
        </p:spPr>
      </p:pic>
      <p:sp>
        <p:nvSpPr>
          <p:cNvPr id="102" name="Google Shape;102;p2"/>
          <p:cNvSpPr txBox="1"/>
          <p:nvPr/>
        </p:nvSpPr>
        <p:spPr>
          <a:xfrm>
            <a:off x="749300" y="982980"/>
            <a:ext cx="7658735" cy="286131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b="1" i="0" lang="en-US" sz="1800" u="none" cap="none" strike="noStrike">
                <a:solidFill>
                  <a:srgbClr val="6E6AE0"/>
                </a:solidFill>
                <a:latin typeface="Microsoft Yahei"/>
                <a:ea typeface="Microsoft Yahei"/>
                <a:cs typeface="Microsoft Yahei"/>
                <a:sym typeface="Microsoft Yahei"/>
              </a:rPr>
              <a:t>   </a:t>
            </a:r>
            <a:r>
              <a:rPr b="0" i="0" lang="en-US" sz="2000" u="none" cap="none" strike="noStrike">
                <a:solidFill>
                  <a:srgbClr val="3F3F3F"/>
                </a:solidFill>
                <a:latin typeface="Microsoft Yahei"/>
                <a:ea typeface="Microsoft Yahei"/>
                <a:cs typeface="Microsoft Yahei"/>
                <a:sym typeface="Microsoft Yahei"/>
              </a:rPr>
              <a:t>Since it was founded, YUEQUN has been making technological breakthrough, with 300+ intellectual properties and 200+ patents being filed. YUEQUN owns qualifications including High Technology Enterprise Certificate，ISO9001, ISO20000, ISO27001, etc. Our UAVs has passed international tests such as CE，FCC，ROHS and KC.</a:t>
            </a:r>
            <a:endParaRPr b="0" i="0" sz="2000" u="none" cap="none" strike="noStrike">
              <a:solidFill>
                <a:srgbClr val="3F3F3F"/>
              </a:solidFill>
              <a:latin typeface="Microsoft Yahei"/>
              <a:ea typeface="Microsoft Yahei"/>
              <a:cs typeface="Microsoft Yahei"/>
              <a:sym typeface="Microsoft Yahei"/>
            </a:endParaRPr>
          </a:p>
        </p:txBody>
      </p:sp>
      <p:pic>
        <p:nvPicPr>
          <p:cNvPr descr="download-index1" id="103" name="Google Shape;103;p2"/>
          <p:cNvPicPr preferRelativeResize="0"/>
          <p:nvPr/>
        </p:nvPicPr>
        <p:blipFill rotWithShape="1">
          <a:blip r:embed="rId6">
            <a:alphaModFix/>
          </a:blip>
          <a:srcRect b="0" l="0" r="0" t="0"/>
          <a:stretch/>
        </p:blipFill>
        <p:spPr>
          <a:xfrm>
            <a:off x="8119745" y="1172210"/>
            <a:ext cx="3533140" cy="2844800"/>
          </a:xfrm>
          <a:prstGeom prst="rect">
            <a:avLst/>
          </a:prstGeom>
          <a:noFill/>
          <a:ln>
            <a:noFill/>
          </a:ln>
        </p:spPr>
      </p:pic>
      <p:sp>
        <p:nvSpPr>
          <p:cNvPr id="104" name="Google Shape;104;p2"/>
          <p:cNvSpPr txBox="1"/>
          <p:nvPr/>
        </p:nvSpPr>
        <p:spPr>
          <a:xfrm>
            <a:off x="749300" y="3757930"/>
            <a:ext cx="10055860" cy="2399665"/>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b="0" i="0" lang="en-US" sz="2000" u="none" cap="none" strike="noStrike">
                <a:solidFill>
                  <a:srgbClr val="3F3F3F"/>
                </a:solidFill>
                <a:latin typeface="Microsoft Yahei"/>
                <a:ea typeface="Microsoft Yahei"/>
                <a:cs typeface="Microsoft Yahei"/>
                <a:sym typeface="Microsoft Yahei"/>
              </a:rPr>
              <a:t>   Currently focusing on drones for plant protection，YUEQUN has been optimizing products according to agricultural professionals’ feedback. Now 20000+ sets of YUEQUN flight controls have been sold to 400+ domestic and 100+ overseas clients, which include Japan, Korea, Thailand, Australia and other countries in East Asia and North America.</a:t>
            </a:r>
            <a:endParaRPr b="0" i="0" sz="2000" u="none" cap="none" strike="noStrike">
              <a:solidFill>
                <a:schemeClr val="dk1"/>
              </a:solidFill>
              <a:latin typeface="Calibri"/>
              <a:ea typeface="Calibri"/>
              <a:cs typeface="Calibri"/>
              <a:sym typeface="Calibri"/>
            </a:endParaRPr>
          </a:p>
        </p:txBody>
      </p:sp>
      <p:sp>
        <p:nvSpPr>
          <p:cNvPr id="105" name="Google Shape;105;p2"/>
          <p:cNvSpPr/>
          <p:nvPr/>
        </p:nvSpPr>
        <p:spPr>
          <a:xfrm>
            <a:off x="-635" y="6742430"/>
            <a:ext cx="12192635" cy="116840"/>
          </a:xfrm>
          <a:prstGeom prst="rect">
            <a:avLst/>
          </a:prstGeom>
          <a:solidFill>
            <a:srgbClr val="2E75B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347" name="Shape 347"/>
        <p:cNvGrpSpPr/>
        <p:nvPr/>
      </p:nvGrpSpPr>
      <p:grpSpPr>
        <a:xfrm>
          <a:off x="0" y="0"/>
          <a:ext cx="0" cy="0"/>
          <a:chOff x="0" y="0"/>
          <a:chExt cx="0" cy="0"/>
        </a:xfrm>
      </p:grpSpPr>
      <p:pic>
        <p:nvPicPr>
          <p:cNvPr descr="透明logo" id="348" name="Google Shape;348;p20"/>
          <p:cNvPicPr preferRelativeResize="0"/>
          <p:nvPr/>
        </p:nvPicPr>
        <p:blipFill rotWithShape="1">
          <a:blip r:embed="rId3">
            <a:alphaModFix/>
          </a:blip>
          <a:srcRect b="0" l="0" r="0" t="0"/>
          <a:stretch/>
        </p:blipFill>
        <p:spPr>
          <a:xfrm>
            <a:off x="382270" y="221615"/>
            <a:ext cx="478155" cy="480060"/>
          </a:xfrm>
          <a:prstGeom prst="rect">
            <a:avLst/>
          </a:prstGeom>
          <a:noFill/>
          <a:ln>
            <a:noFill/>
          </a:ln>
        </p:spPr>
      </p:pic>
      <p:grpSp>
        <p:nvGrpSpPr>
          <p:cNvPr descr="7b0a202020202274657874626f78223a20227b5c2263617465676f72795f69645c223a31303333382c5c2269645c223a32303334303537357d220a7d0a" id="349" name="Google Shape;349;p20"/>
          <p:cNvGrpSpPr/>
          <p:nvPr/>
        </p:nvGrpSpPr>
        <p:grpSpPr>
          <a:xfrm>
            <a:off x="85090" y="116205"/>
            <a:ext cx="2548890" cy="718185"/>
            <a:chOff x="3930" y="1338"/>
            <a:chExt cx="8414" cy="5487"/>
          </a:xfrm>
        </p:grpSpPr>
        <p:pic>
          <p:nvPicPr>
            <p:cNvPr id="350" name="Google Shape;350;p20"/>
            <p:cNvPicPr preferRelativeResize="0"/>
            <p:nvPr/>
          </p:nvPicPr>
          <p:blipFill rotWithShape="1">
            <a:blip r:embed="rId4">
              <a:alphaModFix/>
            </a:blip>
            <a:srcRect b="0" l="0" r="0" t="0"/>
            <a:stretch/>
          </p:blipFill>
          <p:spPr>
            <a:xfrm>
              <a:off x="3930" y="1338"/>
              <a:ext cx="8414" cy="5487"/>
            </a:xfrm>
            <a:prstGeom prst="rect">
              <a:avLst/>
            </a:prstGeom>
            <a:noFill/>
            <a:ln>
              <a:noFill/>
            </a:ln>
          </p:spPr>
        </p:pic>
        <p:sp>
          <p:nvSpPr>
            <p:cNvPr id="351" name="Google Shape;351;p20"/>
            <p:cNvSpPr txBox="1"/>
            <p:nvPr/>
          </p:nvSpPr>
          <p:spPr>
            <a:xfrm>
              <a:off x="6882" y="2143"/>
              <a:ext cx="4652" cy="398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rgbClr val="056AFA"/>
                  </a:solidFill>
                  <a:latin typeface="Arial"/>
                  <a:ea typeface="Arial"/>
                  <a:cs typeface="Arial"/>
                  <a:sym typeface="Arial"/>
                </a:rPr>
                <a:t> Q          Series</a:t>
              </a:r>
              <a:endParaRPr sz="1400">
                <a:solidFill>
                  <a:srgbClr val="056AFA"/>
                </a:solidFill>
                <a:latin typeface="Arial"/>
                <a:ea typeface="Arial"/>
                <a:cs typeface="Arial"/>
                <a:sym typeface="Arial"/>
              </a:endParaRPr>
            </a:p>
          </p:txBody>
        </p:sp>
      </p:grpSp>
      <p:pic>
        <p:nvPicPr>
          <p:cNvPr descr="1" id="352" name="Google Shape;352;p20"/>
          <p:cNvPicPr preferRelativeResize="0"/>
          <p:nvPr/>
        </p:nvPicPr>
        <p:blipFill rotWithShape="1">
          <a:blip r:embed="rId5">
            <a:alphaModFix/>
          </a:blip>
          <a:srcRect b="0" l="0" r="0" t="0"/>
          <a:stretch/>
        </p:blipFill>
        <p:spPr>
          <a:xfrm>
            <a:off x="10916285" y="6021705"/>
            <a:ext cx="1056640" cy="560705"/>
          </a:xfrm>
          <a:prstGeom prst="rect">
            <a:avLst/>
          </a:prstGeom>
          <a:noFill/>
          <a:ln>
            <a:noFill/>
          </a:ln>
        </p:spPr>
      </p:pic>
      <p:graphicFrame>
        <p:nvGraphicFramePr>
          <p:cNvPr id="353" name="Google Shape;353;p20"/>
          <p:cNvGraphicFramePr/>
          <p:nvPr/>
        </p:nvGraphicFramePr>
        <p:xfrm>
          <a:off x="609600" y="1729613"/>
          <a:ext cx="3000000" cy="3000000"/>
        </p:xfrm>
        <a:graphic>
          <a:graphicData uri="http://schemas.openxmlformats.org/drawingml/2006/table">
            <a:tbl>
              <a:tblPr bandRow="1" firstRow="1">
                <a:noFill/>
                <a:tableStyleId>{EF7375D3-D2E6-430A-B343-5292F8F3A762}</a:tableStyleId>
              </a:tblPr>
              <a:tblGrid>
                <a:gridCol w="1405250"/>
                <a:gridCol w="1270625"/>
                <a:gridCol w="1270625"/>
                <a:gridCol w="1270625"/>
                <a:gridCol w="538475"/>
                <a:gridCol w="1405250"/>
                <a:gridCol w="1270625"/>
                <a:gridCol w="1270625"/>
                <a:gridCol w="1270625"/>
              </a:tblGrid>
              <a:tr h="358775">
                <a:tc gridSpan="4">
                  <a:txBody>
                    <a:bodyPr/>
                    <a:lstStyle/>
                    <a:p>
                      <a:pPr indent="0" lvl="0" marL="0" marR="0" rtl="0" algn="ctr">
                        <a:spcBef>
                          <a:spcPts val="0"/>
                        </a:spcBef>
                        <a:spcAft>
                          <a:spcPts val="0"/>
                        </a:spcAft>
                        <a:buClr>
                          <a:srgbClr val="000000"/>
                        </a:buClr>
                        <a:buSzPts val="1700"/>
                        <a:buFont typeface="Calibri"/>
                        <a:buNone/>
                      </a:pPr>
                      <a:r>
                        <a:rPr b="1" lang="en-US" sz="1700" u="none" cap="none" strike="noStrike">
                          <a:solidFill>
                            <a:srgbClr val="000000"/>
                          </a:solidFill>
                          <a:latin typeface="Calibri"/>
                          <a:ea typeface="Calibri"/>
                          <a:cs typeface="Calibri"/>
                          <a:sym typeface="Calibri"/>
                        </a:rPr>
                        <a:t>Q200 Tech Specs</a:t>
                      </a:r>
                      <a:endParaRPr b="1" sz="1700" u="none" cap="none" strike="noStrike">
                        <a:solidFill>
                          <a:srgbClr val="000000"/>
                        </a:solidFill>
                        <a:latin typeface="Calibri"/>
                        <a:ea typeface="Calibri"/>
                        <a:cs typeface="Calibri"/>
                        <a:sym typeface="Calibri"/>
                      </a:endParaRPr>
                    </a:p>
                  </a:txBody>
                  <a:tcPr marT="12700" marB="45725" marR="12700" marL="127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a:txBody>
                    <a:bodyPr/>
                    <a:lstStyle/>
                    <a:p>
                      <a:pPr indent="0" lvl="0" marL="0" marR="0" rtl="0" algn="l">
                        <a:spcBef>
                          <a:spcPts val="0"/>
                        </a:spcBef>
                        <a:spcAft>
                          <a:spcPts val="0"/>
                        </a:spcAft>
                        <a:buClr>
                          <a:schemeClr val="dk1"/>
                        </a:buClr>
                        <a:buSzPts val="900"/>
                        <a:buFont typeface="Calibri"/>
                        <a:buNone/>
                      </a:pPr>
                      <a:r>
                        <a:t/>
                      </a:r>
                      <a:endParaRPr b="0" sz="900" u="none" cap="none" strike="noStrike">
                        <a:solidFill>
                          <a:srgbClr val="000000"/>
                        </a:solidFill>
                        <a:latin typeface="Calibri"/>
                        <a:ea typeface="Calibri"/>
                        <a:cs typeface="Calibri"/>
                        <a:sym typeface="Calibri"/>
                      </a:endParaRPr>
                    </a:p>
                  </a:txBody>
                  <a:tcPr marT="12700" marB="45725" marR="12700" marL="127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4">
                  <a:txBody>
                    <a:bodyPr/>
                    <a:lstStyle/>
                    <a:p>
                      <a:pPr indent="0" lvl="0" marL="0" marR="0" rtl="0" algn="ctr">
                        <a:spcBef>
                          <a:spcPts val="0"/>
                        </a:spcBef>
                        <a:spcAft>
                          <a:spcPts val="0"/>
                        </a:spcAft>
                        <a:buClr>
                          <a:srgbClr val="000000"/>
                        </a:buClr>
                        <a:buSzPts val="1700"/>
                        <a:buFont typeface="Calibri"/>
                        <a:buNone/>
                      </a:pPr>
                      <a:r>
                        <a:rPr b="1" lang="en-US" sz="1700" u="none" cap="none" strike="noStrike">
                          <a:solidFill>
                            <a:srgbClr val="000000"/>
                          </a:solidFill>
                          <a:latin typeface="Calibri"/>
                          <a:ea typeface="Calibri"/>
                          <a:cs typeface="Calibri"/>
                          <a:sym typeface="Calibri"/>
                        </a:rPr>
                        <a:t>Q300 Tech Specs </a:t>
                      </a:r>
                      <a:endParaRPr b="1" sz="1700" u="none" cap="none" strike="noStrike">
                        <a:solidFill>
                          <a:srgbClr val="000000"/>
                        </a:solidFill>
                        <a:latin typeface="Calibri"/>
                        <a:ea typeface="Calibri"/>
                        <a:cs typeface="Calibri"/>
                        <a:sym typeface="Calibri"/>
                      </a:endParaRPr>
                    </a:p>
                  </a:txBody>
                  <a:tcPr marT="12700" marB="45725" marR="12700" marL="127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r>
              <a:tr h="358775">
                <a:tc>
                  <a:txBody>
                    <a:bodyPr/>
                    <a:lstStyle/>
                    <a:p>
                      <a:pPr indent="0" lvl="0" marL="0" marR="0" rtl="0" algn="ctr">
                        <a:spcBef>
                          <a:spcPts val="0"/>
                        </a:spcBef>
                        <a:spcAft>
                          <a:spcPts val="0"/>
                        </a:spcAft>
                        <a:buClr>
                          <a:srgbClr val="000000"/>
                        </a:buClr>
                        <a:buSzPts val="1100"/>
                        <a:buFont typeface="Calibri"/>
                        <a:buNone/>
                      </a:pPr>
                      <a:r>
                        <a:rPr b="0" lang="en-US" sz="1100" u="none" cap="none" strike="noStrike">
                          <a:solidFill>
                            <a:srgbClr val="000000"/>
                          </a:solidFill>
                          <a:latin typeface="Calibri"/>
                          <a:ea typeface="Calibri"/>
                          <a:cs typeface="Calibri"/>
                          <a:sym typeface="Calibri"/>
                        </a:rPr>
                        <a:t>Wheelbase</a:t>
                      </a:r>
                      <a:endParaRPr b="0" sz="1100" u="none" cap="none" strike="noStrike">
                        <a:solidFill>
                          <a:srgbClr val="000000"/>
                        </a:solidFill>
                        <a:latin typeface="Calibri"/>
                        <a:ea typeface="Calibri"/>
                        <a:cs typeface="Calibri"/>
                        <a:sym typeface="Calibri"/>
                      </a:endParaRPr>
                    </a:p>
                  </a:txBody>
                  <a:tcPr marT="12700" marB="45725" marR="12700" marL="127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spcBef>
                          <a:spcPts val="0"/>
                        </a:spcBef>
                        <a:spcAft>
                          <a:spcPts val="0"/>
                        </a:spcAft>
                        <a:buClr>
                          <a:srgbClr val="000000"/>
                        </a:buClr>
                        <a:buSzPts val="1100"/>
                        <a:buFont typeface="Calibri"/>
                        <a:buNone/>
                      </a:pPr>
                      <a:r>
                        <a:rPr b="0" lang="en-US" sz="1100" u="none" cap="none" strike="noStrike">
                          <a:solidFill>
                            <a:srgbClr val="000000"/>
                          </a:solidFill>
                          <a:latin typeface="Calibri"/>
                          <a:ea typeface="Calibri"/>
                          <a:cs typeface="Calibri"/>
                          <a:sym typeface="Calibri"/>
                        </a:rPr>
                        <a:t>1970mm</a:t>
                      </a:r>
                      <a:endParaRPr b="0" sz="1100" u="none" cap="none" strike="noStrike">
                        <a:solidFill>
                          <a:srgbClr val="000000"/>
                        </a:solidFill>
                        <a:latin typeface="Calibri"/>
                        <a:ea typeface="Calibri"/>
                        <a:cs typeface="Calibri"/>
                        <a:sym typeface="Calibri"/>
                      </a:endParaRPr>
                    </a:p>
                  </a:txBody>
                  <a:tcPr marT="12700" marB="45725" marR="12700" marL="127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spcBef>
                          <a:spcPts val="0"/>
                        </a:spcBef>
                        <a:spcAft>
                          <a:spcPts val="0"/>
                        </a:spcAft>
                        <a:buClr>
                          <a:srgbClr val="000000"/>
                        </a:buClr>
                        <a:buSzPts val="1300"/>
                        <a:buFont typeface="Calibri"/>
                        <a:buNone/>
                      </a:pPr>
                      <a:r>
                        <a:rPr b="0" lang="en-US" sz="1300" u="none" cap="none" strike="noStrike">
                          <a:solidFill>
                            <a:srgbClr val="000000"/>
                          </a:solidFill>
                          <a:latin typeface="Calibri"/>
                          <a:ea typeface="Calibri"/>
                          <a:cs typeface="Calibri"/>
                          <a:sym typeface="Calibri"/>
                        </a:rPr>
                        <a:t> Drone Weight</a:t>
                      </a:r>
                      <a:endParaRPr b="0" sz="1300" u="none" cap="none" strike="noStrike">
                        <a:solidFill>
                          <a:srgbClr val="000000"/>
                        </a:solidFill>
                        <a:latin typeface="Calibri"/>
                        <a:ea typeface="Calibri"/>
                        <a:cs typeface="Calibri"/>
                        <a:sym typeface="Calibri"/>
                      </a:endParaRPr>
                    </a:p>
                  </a:txBody>
                  <a:tcPr marT="12700" marB="45725" marR="12700" marL="127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spcBef>
                          <a:spcPts val="0"/>
                        </a:spcBef>
                        <a:spcAft>
                          <a:spcPts val="0"/>
                        </a:spcAft>
                        <a:buClr>
                          <a:srgbClr val="000000"/>
                        </a:buClr>
                        <a:buSzPts val="1100"/>
                        <a:buFont typeface="Calibri"/>
                        <a:buNone/>
                      </a:pPr>
                      <a:r>
                        <a:rPr b="0" lang="en-US" sz="1100" u="none" cap="none" strike="noStrike">
                          <a:solidFill>
                            <a:srgbClr val="000000"/>
                          </a:solidFill>
                          <a:latin typeface="Calibri"/>
                          <a:ea typeface="Calibri"/>
                          <a:cs typeface="Calibri"/>
                          <a:sym typeface="Calibri"/>
                        </a:rPr>
                        <a:t>38.4kg(incl.battery)</a:t>
                      </a:r>
                      <a:endParaRPr b="0" sz="1100" u="none" cap="none" strike="noStrike">
                        <a:solidFill>
                          <a:srgbClr val="000000"/>
                        </a:solidFill>
                        <a:latin typeface="Calibri"/>
                        <a:ea typeface="Calibri"/>
                        <a:cs typeface="Calibri"/>
                        <a:sym typeface="Calibri"/>
                      </a:endParaRPr>
                    </a:p>
                  </a:txBody>
                  <a:tcPr marT="12700" marB="45725" marR="12700" marL="127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dk1"/>
                        </a:buClr>
                        <a:buSzPts val="900"/>
                        <a:buFont typeface="Calibri"/>
                        <a:buNone/>
                      </a:pPr>
                      <a:r>
                        <a:t/>
                      </a:r>
                      <a:endParaRPr b="0" sz="900" u="none" cap="none" strike="noStrike">
                        <a:solidFill>
                          <a:srgbClr val="000000"/>
                        </a:solidFill>
                        <a:latin typeface="Calibri"/>
                        <a:ea typeface="Calibri"/>
                        <a:cs typeface="Calibri"/>
                        <a:sym typeface="Calibri"/>
                      </a:endParaRPr>
                    </a:p>
                  </a:txBody>
                  <a:tcPr marT="12700" marB="45725" marR="12700" marL="127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Clr>
                          <a:srgbClr val="000000"/>
                        </a:buClr>
                        <a:buSzPts val="1100"/>
                        <a:buFont typeface="Calibri"/>
                        <a:buNone/>
                      </a:pPr>
                      <a:r>
                        <a:rPr b="0" lang="en-US" sz="1100" u="none" cap="none" strike="noStrike">
                          <a:solidFill>
                            <a:srgbClr val="000000"/>
                          </a:solidFill>
                          <a:latin typeface="Calibri"/>
                          <a:ea typeface="Calibri"/>
                          <a:cs typeface="Calibri"/>
                          <a:sym typeface="Calibri"/>
                        </a:rPr>
                        <a:t>Wheelbase</a:t>
                      </a:r>
                      <a:endParaRPr b="0" sz="1100" u="none" cap="none" strike="noStrike">
                        <a:solidFill>
                          <a:srgbClr val="000000"/>
                        </a:solidFill>
                        <a:latin typeface="Calibri"/>
                        <a:ea typeface="Calibri"/>
                        <a:cs typeface="Calibri"/>
                        <a:sym typeface="Calibri"/>
                      </a:endParaRPr>
                    </a:p>
                  </a:txBody>
                  <a:tcPr marT="12700" marB="45725" marR="12700" marL="127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2CC"/>
                    </a:solidFill>
                  </a:tcPr>
                </a:tc>
                <a:tc>
                  <a:txBody>
                    <a:bodyPr/>
                    <a:lstStyle/>
                    <a:p>
                      <a:pPr indent="0" lvl="0" marL="0" marR="0" rtl="0" algn="ctr">
                        <a:spcBef>
                          <a:spcPts val="0"/>
                        </a:spcBef>
                        <a:spcAft>
                          <a:spcPts val="0"/>
                        </a:spcAft>
                        <a:buClr>
                          <a:srgbClr val="000000"/>
                        </a:buClr>
                        <a:buSzPts val="1100"/>
                        <a:buFont typeface="Calibri"/>
                        <a:buNone/>
                      </a:pPr>
                      <a:r>
                        <a:rPr b="0" lang="en-US" sz="1100" u="none" cap="none" strike="noStrike">
                          <a:solidFill>
                            <a:srgbClr val="000000"/>
                          </a:solidFill>
                          <a:latin typeface="Calibri"/>
                          <a:ea typeface="Calibri"/>
                          <a:cs typeface="Calibri"/>
                          <a:sym typeface="Calibri"/>
                        </a:rPr>
                        <a:t>1970mm</a:t>
                      </a:r>
                      <a:endParaRPr b="0" sz="1100" u="none" cap="none" strike="noStrike">
                        <a:solidFill>
                          <a:srgbClr val="000000"/>
                        </a:solidFill>
                        <a:latin typeface="Calibri"/>
                        <a:ea typeface="Calibri"/>
                        <a:cs typeface="Calibri"/>
                        <a:sym typeface="Calibri"/>
                      </a:endParaRPr>
                    </a:p>
                  </a:txBody>
                  <a:tcPr marT="12700" marB="45725" marR="12700" marL="127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2CC"/>
                    </a:solidFill>
                  </a:tcPr>
                </a:tc>
                <a:tc>
                  <a:txBody>
                    <a:bodyPr/>
                    <a:lstStyle/>
                    <a:p>
                      <a:pPr indent="0" lvl="0" marL="0" marR="0" rtl="0" algn="ctr">
                        <a:spcBef>
                          <a:spcPts val="0"/>
                        </a:spcBef>
                        <a:spcAft>
                          <a:spcPts val="0"/>
                        </a:spcAft>
                        <a:buClr>
                          <a:srgbClr val="000000"/>
                        </a:buClr>
                        <a:buSzPts val="1100"/>
                        <a:buFont typeface="Calibri"/>
                        <a:buNone/>
                      </a:pPr>
                      <a:r>
                        <a:rPr b="0" lang="en-US" sz="1100" u="none" cap="none" strike="noStrike">
                          <a:solidFill>
                            <a:srgbClr val="000000"/>
                          </a:solidFill>
                          <a:latin typeface="Calibri"/>
                          <a:ea typeface="Calibri"/>
                          <a:cs typeface="Calibri"/>
                          <a:sym typeface="Calibri"/>
                        </a:rPr>
                        <a:t> Drone Weight</a:t>
                      </a:r>
                      <a:endParaRPr b="0" sz="1100" u="none" cap="none" strike="noStrike">
                        <a:solidFill>
                          <a:srgbClr val="000000"/>
                        </a:solidFill>
                        <a:latin typeface="Calibri"/>
                        <a:ea typeface="Calibri"/>
                        <a:cs typeface="Calibri"/>
                        <a:sym typeface="Calibri"/>
                      </a:endParaRPr>
                    </a:p>
                  </a:txBody>
                  <a:tcPr marT="12700" marB="45725" marR="12700" marL="127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2CC"/>
                    </a:solidFill>
                  </a:tcPr>
                </a:tc>
                <a:tc>
                  <a:txBody>
                    <a:bodyPr/>
                    <a:lstStyle/>
                    <a:p>
                      <a:pPr indent="0" lvl="0" marL="0" marR="0" rtl="0" algn="ctr">
                        <a:spcBef>
                          <a:spcPts val="0"/>
                        </a:spcBef>
                        <a:spcAft>
                          <a:spcPts val="0"/>
                        </a:spcAft>
                        <a:buClr>
                          <a:srgbClr val="000000"/>
                        </a:buClr>
                        <a:buSzPts val="1100"/>
                        <a:buFont typeface="Calibri"/>
                        <a:buNone/>
                      </a:pPr>
                      <a:r>
                        <a:rPr b="0" lang="en-US" sz="1100" u="none" cap="none" strike="noStrike">
                          <a:solidFill>
                            <a:srgbClr val="000000"/>
                          </a:solidFill>
                          <a:latin typeface="Calibri"/>
                          <a:ea typeface="Calibri"/>
                          <a:cs typeface="Calibri"/>
                          <a:sym typeface="Calibri"/>
                        </a:rPr>
                        <a:t>43.6kg(incl.battery)</a:t>
                      </a:r>
                      <a:endParaRPr b="0" sz="1100" u="none" cap="none" strike="noStrike">
                        <a:solidFill>
                          <a:srgbClr val="000000"/>
                        </a:solidFill>
                        <a:latin typeface="Calibri"/>
                        <a:ea typeface="Calibri"/>
                        <a:cs typeface="Calibri"/>
                        <a:sym typeface="Calibri"/>
                      </a:endParaRPr>
                    </a:p>
                  </a:txBody>
                  <a:tcPr marT="12700" marB="45725" marR="12700" marL="127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2CC"/>
                    </a:solidFill>
                  </a:tcPr>
                </a:tc>
              </a:tr>
              <a:tr h="358775">
                <a:tc>
                  <a:txBody>
                    <a:bodyPr/>
                    <a:lstStyle/>
                    <a:p>
                      <a:pPr indent="0" lvl="0" marL="0" marR="0" rtl="0" algn="ctr">
                        <a:spcBef>
                          <a:spcPts val="0"/>
                        </a:spcBef>
                        <a:spcAft>
                          <a:spcPts val="0"/>
                        </a:spcAft>
                        <a:buClr>
                          <a:srgbClr val="000000"/>
                        </a:buClr>
                        <a:buSzPts val="1100"/>
                        <a:buFont typeface="Calibri"/>
                        <a:buNone/>
                      </a:pPr>
                      <a:r>
                        <a:rPr b="0" lang="en-US" sz="1100" u="none" cap="none" strike="noStrike">
                          <a:solidFill>
                            <a:srgbClr val="000000"/>
                          </a:solidFill>
                          <a:latin typeface="Calibri"/>
                          <a:ea typeface="Calibri"/>
                          <a:cs typeface="Calibri"/>
                          <a:sym typeface="Calibri"/>
                        </a:rPr>
                        <a:t>Battery </a:t>
                      </a:r>
                      <a:endParaRPr b="0" sz="1100" u="none" cap="none" strike="noStrike">
                        <a:solidFill>
                          <a:srgbClr val="000000"/>
                        </a:solidFill>
                        <a:latin typeface="Calibri"/>
                        <a:ea typeface="Calibri"/>
                        <a:cs typeface="Calibri"/>
                        <a:sym typeface="Calibri"/>
                      </a:endParaRPr>
                    </a:p>
                  </a:txBody>
                  <a:tcPr marT="12700" marB="45725" marR="12700" marL="127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2CC"/>
                    </a:solidFill>
                  </a:tcPr>
                </a:tc>
                <a:tc>
                  <a:txBody>
                    <a:bodyPr/>
                    <a:lstStyle/>
                    <a:p>
                      <a:pPr indent="0" lvl="0" marL="0" marR="0" rtl="0" algn="ctr">
                        <a:spcBef>
                          <a:spcPts val="0"/>
                        </a:spcBef>
                        <a:spcAft>
                          <a:spcPts val="0"/>
                        </a:spcAft>
                        <a:buClr>
                          <a:srgbClr val="000000"/>
                        </a:buClr>
                        <a:buSzPts val="1100"/>
                        <a:buFont typeface="Calibri"/>
                        <a:buNone/>
                      </a:pPr>
                      <a:r>
                        <a:rPr b="0" lang="en-US" sz="1100" u="none" cap="none" strike="noStrike">
                          <a:solidFill>
                            <a:srgbClr val="000000"/>
                          </a:solidFill>
                          <a:latin typeface="Calibri"/>
                          <a:ea typeface="Calibri"/>
                          <a:cs typeface="Calibri"/>
                          <a:sym typeface="Calibri"/>
                        </a:rPr>
                        <a:t>30Ah(51.8V)</a:t>
                      </a:r>
                      <a:endParaRPr b="0" sz="1100" u="none" cap="none" strike="noStrike">
                        <a:solidFill>
                          <a:srgbClr val="000000"/>
                        </a:solidFill>
                        <a:latin typeface="Calibri"/>
                        <a:ea typeface="Calibri"/>
                        <a:cs typeface="Calibri"/>
                        <a:sym typeface="Calibri"/>
                      </a:endParaRPr>
                    </a:p>
                  </a:txBody>
                  <a:tcPr marT="12700" marB="45725" marR="12700" marL="127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2CC"/>
                    </a:solidFill>
                  </a:tcPr>
                </a:tc>
                <a:tc>
                  <a:txBody>
                    <a:bodyPr/>
                    <a:lstStyle/>
                    <a:p>
                      <a:pPr indent="0" lvl="0" marL="0" marR="0" rtl="0" algn="ctr">
                        <a:spcBef>
                          <a:spcPts val="0"/>
                        </a:spcBef>
                        <a:spcAft>
                          <a:spcPts val="0"/>
                        </a:spcAft>
                        <a:buClr>
                          <a:srgbClr val="000000"/>
                        </a:buClr>
                        <a:buSzPts val="1300"/>
                        <a:buFont typeface="Calibri"/>
                        <a:buNone/>
                      </a:pPr>
                      <a:r>
                        <a:rPr b="0" lang="en-US" sz="1300" u="none" cap="none" strike="noStrike">
                          <a:solidFill>
                            <a:srgbClr val="000000"/>
                          </a:solidFill>
                          <a:latin typeface="Calibri"/>
                          <a:ea typeface="Calibri"/>
                          <a:cs typeface="Calibri"/>
                          <a:sym typeface="Calibri"/>
                        </a:rPr>
                        <a:t>Charging </a:t>
                      </a:r>
                      <a:endParaRPr b="0" sz="1300" u="none" cap="none" strike="noStrike">
                        <a:solidFill>
                          <a:srgbClr val="000000"/>
                        </a:solidFill>
                        <a:latin typeface="Calibri"/>
                        <a:ea typeface="Calibri"/>
                        <a:cs typeface="Calibri"/>
                        <a:sym typeface="Calibri"/>
                      </a:endParaRPr>
                    </a:p>
                  </a:txBody>
                  <a:tcPr marT="12700" marB="45725" marR="12700" marL="127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2CC"/>
                    </a:solidFill>
                  </a:tcPr>
                </a:tc>
                <a:tc>
                  <a:txBody>
                    <a:bodyPr/>
                    <a:lstStyle/>
                    <a:p>
                      <a:pPr indent="0" lvl="0" marL="0" marR="0" rtl="0" algn="ctr">
                        <a:spcBef>
                          <a:spcPts val="0"/>
                        </a:spcBef>
                        <a:spcAft>
                          <a:spcPts val="0"/>
                        </a:spcAft>
                        <a:buClr>
                          <a:srgbClr val="000000"/>
                        </a:buClr>
                        <a:buSzPts val="1100"/>
                        <a:buFont typeface="Calibri"/>
                        <a:buNone/>
                      </a:pPr>
                      <a:r>
                        <a:rPr b="0" lang="en-US" sz="1100" u="none" cap="none" strike="noStrike">
                          <a:solidFill>
                            <a:srgbClr val="000000"/>
                          </a:solidFill>
                          <a:latin typeface="Calibri"/>
                          <a:ea typeface="Calibri"/>
                          <a:cs typeface="Calibri"/>
                          <a:sym typeface="Calibri"/>
                        </a:rPr>
                        <a:t>8-12mins</a:t>
                      </a:r>
                      <a:endParaRPr b="0" sz="1100" u="none" cap="none" strike="noStrike">
                        <a:solidFill>
                          <a:srgbClr val="000000"/>
                        </a:solidFill>
                        <a:latin typeface="Calibri"/>
                        <a:ea typeface="Calibri"/>
                        <a:cs typeface="Calibri"/>
                        <a:sym typeface="Calibri"/>
                      </a:endParaRPr>
                    </a:p>
                  </a:txBody>
                  <a:tcPr marT="12700" marB="45725" marR="12700" marL="127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2CC"/>
                    </a:solidFill>
                  </a:tcPr>
                </a:tc>
                <a:tc>
                  <a:txBody>
                    <a:bodyPr/>
                    <a:lstStyle/>
                    <a:p>
                      <a:pPr indent="0" lvl="0" marL="0" marR="0" rtl="0" algn="l">
                        <a:spcBef>
                          <a:spcPts val="0"/>
                        </a:spcBef>
                        <a:spcAft>
                          <a:spcPts val="0"/>
                        </a:spcAft>
                        <a:buClr>
                          <a:schemeClr val="dk1"/>
                        </a:buClr>
                        <a:buSzPts val="900"/>
                        <a:buFont typeface="Calibri"/>
                        <a:buNone/>
                      </a:pPr>
                      <a:r>
                        <a:t/>
                      </a:r>
                      <a:endParaRPr b="0" sz="900" u="none" cap="none" strike="noStrike">
                        <a:solidFill>
                          <a:srgbClr val="000000"/>
                        </a:solidFill>
                        <a:latin typeface="Calibri"/>
                        <a:ea typeface="Calibri"/>
                        <a:cs typeface="Calibri"/>
                        <a:sym typeface="Calibri"/>
                      </a:endParaRPr>
                    </a:p>
                  </a:txBody>
                  <a:tcPr marT="12700" marB="45725" marR="12700" marL="127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Clr>
                          <a:srgbClr val="000000"/>
                        </a:buClr>
                        <a:buSzPts val="1100"/>
                        <a:buFont typeface="Calibri"/>
                        <a:buNone/>
                      </a:pPr>
                      <a:r>
                        <a:rPr b="0" lang="en-US" sz="1100" u="none" cap="none" strike="noStrike">
                          <a:solidFill>
                            <a:srgbClr val="000000"/>
                          </a:solidFill>
                          <a:latin typeface="Calibri"/>
                          <a:ea typeface="Calibri"/>
                          <a:cs typeface="Calibri"/>
                          <a:sym typeface="Calibri"/>
                        </a:rPr>
                        <a:t>Battery </a:t>
                      </a:r>
                      <a:endParaRPr b="0" sz="1100" u="none" cap="none" strike="noStrike">
                        <a:solidFill>
                          <a:srgbClr val="000000"/>
                        </a:solidFill>
                        <a:latin typeface="Calibri"/>
                        <a:ea typeface="Calibri"/>
                        <a:cs typeface="Calibri"/>
                        <a:sym typeface="Calibri"/>
                      </a:endParaRPr>
                    </a:p>
                  </a:txBody>
                  <a:tcPr marT="12700" marB="45725" marR="12700" marL="127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spcBef>
                          <a:spcPts val="0"/>
                        </a:spcBef>
                        <a:spcAft>
                          <a:spcPts val="0"/>
                        </a:spcAft>
                        <a:buClr>
                          <a:srgbClr val="000000"/>
                        </a:buClr>
                        <a:buSzPts val="1100"/>
                        <a:buFont typeface="Calibri"/>
                        <a:buNone/>
                      </a:pPr>
                      <a:r>
                        <a:rPr b="0" lang="en-US" sz="1100" u="none" cap="none" strike="noStrike">
                          <a:solidFill>
                            <a:srgbClr val="000000"/>
                          </a:solidFill>
                          <a:latin typeface="Calibri"/>
                          <a:ea typeface="Calibri"/>
                          <a:cs typeface="Calibri"/>
                          <a:sym typeface="Calibri"/>
                        </a:rPr>
                        <a:t>30Ah(51.8V)</a:t>
                      </a:r>
                      <a:endParaRPr b="0" sz="1100" u="none" cap="none" strike="noStrike">
                        <a:solidFill>
                          <a:srgbClr val="000000"/>
                        </a:solidFill>
                        <a:latin typeface="Calibri"/>
                        <a:ea typeface="Calibri"/>
                        <a:cs typeface="Calibri"/>
                        <a:sym typeface="Calibri"/>
                      </a:endParaRPr>
                    </a:p>
                  </a:txBody>
                  <a:tcPr marT="12700" marB="45725" marR="12700" marL="127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spcBef>
                          <a:spcPts val="0"/>
                        </a:spcBef>
                        <a:spcAft>
                          <a:spcPts val="0"/>
                        </a:spcAft>
                        <a:buClr>
                          <a:srgbClr val="000000"/>
                        </a:buClr>
                        <a:buSzPts val="1100"/>
                        <a:buFont typeface="Calibri"/>
                        <a:buNone/>
                      </a:pPr>
                      <a:r>
                        <a:rPr b="0" lang="en-US" sz="1100" u="none" cap="none" strike="noStrike">
                          <a:solidFill>
                            <a:srgbClr val="000000"/>
                          </a:solidFill>
                          <a:latin typeface="Calibri"/>
                          <a:ea typeface="Calibri"/>
                          <a:cs typeface="Calibri"/>
                          <a:sym typeface="Calibri"/>
                        </a:rPr>
                        <a:t>Charging </a:t>
                      </a:r>
                      <a:endParaRPr b="0" sz="1100" u="none" cap="none" strike="noStrike">
                        <a:solidFill>
                          <a:srgbClr val="000000"/>
                        </a:solidFill>
                        <a:latin typeface="Calibri"/>
                        <a:ea typeface="Calibri"/>
                        <a:cs typeface="Calibri"/>
                        <a:sym typeface="Calibri"/>
                      </a:endParaRPr>
                    </a:p>
                  </a:txBody>
                  <a:tcPr marT="12700" marB="45725" marR="12700" marL="127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spcBef>
                          <a:spcPts val="0"/>
                        </a:spcBef>
                        <a:spcAft>
                          <a:spcPts val="0"/>
                        </a:spcAft>
                        <a:buClr>
                          <a:srgbClr val="000000"/>
                        </a:buClr>
                        <a:buSzPts val="1100"/>
                        <a:buFont typeface="Calibri"/>
                        <a:buNone/>
                      </a:pPr>
                      <a:r>
                        <a:rPr b="0" lang="en-US" sz="1100" u="none" cap="none" strike="noStrike">
                          <a:solidFill>
                            <a:srgbClr val="000000"/>
                          </a:solidFill>
                          <a:latin typeface="Calibri"/>
                          <a:ea typeface="Calibri"/>
                          <a:cs typeface="Calibri"/>
                          <a:sym typeface="Calibri"/>
                        </a:rPr>
                        <a:t>8-12mins</a:t>
                      </a:r>
                      <a:endParaRPr b="0" sz="1100" u="none" cap="none" strike="noStrike">
                        <a:solidFill>
                          <a:srgbClr val="000000"/>
                        </a:solidFill>
                        <a:latin typeface="Calibri"/>
                        <a:ea typeface="Calibri"/>
                        <a:cs typeface="Calibri"/>
                        <a:sym typeface="Calibri"/>
                      </a:endParaRPr>
                    </a:p>
                  </a:txBody>
                  <a:tcPr marT="12700" marB="45725" marR="12700" marL="127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81000">
                <a:tc>
                  <a:txBody>
                    <a:bodyPr/>
                    <a:lstStyle/>
                    <a:p>
                      <a:pPr indent="0" lvl="0" marL="0" marR="0" rtl="0" algn="ctr">
                        <a:spcBef>
                          <a:spcPts val="0"/>
                        </a:spcBef>
                        <a:spcAft>
                          <a:spcPts val="0"/>
                        </a:spcAft>
                        <a:buClr>
                          <a:srgbClr val="000000"/>
                        </a:buClr>
                        <a:buSzPts val="1100"/>
                        <a:buFont typeface="Calibri"/>
                        <a:buNone/>
                      </a:pPr>
                      <a:r>
                        <a:rPr b="0" lang="en-US" sz="1100" u="none" cap="none" strike="noStrike">
                          <a:solidFill>
                            <a:srgbClr val="000000"/>
                          </a:solidFill>
                          <a:latin typeface="Calibri"/>
                          <a:ea typeface="Calibri"/>
                          <a:cs typeface="Calibri"/>
                          <a:sym typeface="Calibri"/>
                        </a:rPr>
                        <a:t>Rated Takeoff Weight</a:t>
                      </a:r>
                      <a:endParaRPr b="0" sz="1100" u="none" cap="none" strike="noStrike">
                        <a:solidFill>
                          <a:srgbClr val="000000"/>
                        </a:solidFill>
                        <a:latin typeface="Calibri"/>
                        <a:ea typeface="Calibri"/>
                        <a:cs typeface="Calibri"/>
                        <a:sym typeface="Calibri"/>
                      </a:endParaRPr>
                    </a:p>
                  </a:txBody>
                  <a:tcPr marT="12700" marB="45725" marR="12700" marL="127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spcBef>
                          <a:spcPts val="0"/>
                        </a:spcBef>
                        <a:spcAft>
                          <a:spcPts val="0"/>
                        </a:spcAft>
                        <a:buClr>
                          <a:srgbClr val="000000"/>
                        </a:buClr>
                        <a:buSzPts val="1100"/>
                        <a:buFont typeface="Calibri"/>
                        <a:buNone/>
                      </a:pPr>
                      <a:r>
                        <a:rPr b="0" lang="en-US" sz="1100" u="none" cap="none" strike="noStrike">
                          <a:solidFill>
                            <a:srgbClr val="000000"/>
                          </a:solidFill>
                          <a:latin typeface="Calibri"/>
                          <a:ea typeface="Calibri"/>
                          <a:cs typeface="Calibri"/>
                          <a:sym typeface="Calibri"/>
                        </a:rPr>
                        <a:t>58.5kg</a:t>
                      </a:r>
                      <a:endParaRPr b="0" sz="1100" u="none" cap="none" strike="noStrike">
                        <a:solidFill>
                          <a:srgbClr val="000000"/>
                        </a:solidFill>
                        <a:latin typeface="Calibri"/>
                        <a:ea typeface="Calibri"/>
                        <a:cs typeface="Calibri"/>
                        <a:sym typeface="Calibri"/>
                      </a:endParaRPr>
                    </a:p>
                  </a:txBody>
                  <a:tcPr marT="12700" marB="45725" marR="12700" marL="127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spcBef>
                          <a:spcPts val="0"/>
                        </a:spcBef>
                        <a:spcAft>
                          <a:spcPts val="0"/>
                        </a:spcAft>
                        <a:buClr>
                          <a:srgbClr val="000000"/>
                        </a:buClr>
                        <a:buSzPts val="1300"/>
                        <a:buFont typeface="Calibri"/>
                        <a:buNone/>
                      </a:pPr>
                      <a:r>
                        <a:rPr b="0" lang="en-US" sz="1300" u="none" cap="none" strike="noStrike">
                          <a:solidFill>
                            <a:srgbClr val="000000"/>
                          </a:solidFill>
                          <a:latin typeface="Calibri"/>
                          <a:ea typeface="Calibri"/>
                          <a:cs typeface="Calibri"/>
                          <a:sym typeface="Calibri"/>
                        </a:rPr>
                        <a:t>Hover</a:t>
                      </a:r>
                      <a:endParaRPr b="0" sz="1300" u="none" cap="none" strike="noStrike">
                        <a:solidFill>
                          <a:srgbClr val="000000"/>
                        </a:solidFill>
                        <a:latin typeface="Calibri"/>
                        <a:ea typeface="Calibri"/>
                        <a:cs typeface="Calibri"/>
                        <a:sym typeface="Calibri"/>
                      </a:endParaRPr>
                    </a:p>
                  </a:txBody>
                  <a:tcPr marT="12700" marB="45725" marR="12700" marL="127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spcBef>
                          <a:spcPts val="0"/>
                        </a:spcBef>
                        <a:spcAft>
                          <a:spcPts val="0"/>
                        </a:spcAft>
                        <a:buClr>
                          <a:srgbClr val="000000"/>
                        </a:buClr>
                        <a:buSzPts val="1100"/>
                        <a:buFont typeface="Calibri"/>
                        <a:buNone/>
                      </a:pPr>
                      <a:r>
                        <a:rPr b="0" lang="en-US" sz="1100" u="none" cap="none" strike="noStrike">
                          <a:solidFill>
                            <a:srgbClr val="000000"/>
                          </a:solidFill>
                          <a:latin typeface="Calibri"/>
                          <a:ea typeface="Calibri"/>
                          <a:cs typeface="Calibri"/>
                          <a:sym typeface="Calibri"/>
                        </a:rPr>
                        <a:t>25mins(empty)</a:t>
                      </a:r>
                      <a:endParaRPr b="0" sz="1100" u="none" cap="none" strike="noStrike">
                        <a:solidFill>
                          <a:srgbClr val="000000"/>
                        </a:solidFill>
                        <a:latin typeface="Calibri"/>
                        <a:ea typeface="Calibri"/>
                        <a:cs typeface="Calibri"/>
                        <a:sym typeface="Calibri"/>
                      </a:endParaRPr>
                    </a:p>
                    <a:p>
                      <a:pPr indent="0" lvl="0" marL="0" marR="0" rtl="0" algn="ctr">
                        <a:spcBef>
                          <a:spcPts val="0"/>
                        </a:spcBef>
                        <a:spcAft>
                          <a:spcPts val="0"/>
                        </a:spcAft>
                        <a:buClr>
                          <a:srgbClr val="000000"/>
                        </a:buClr>
                        <a:buSzPts val="1100"/>
                        <a:buFont typeface="Calibri"/>
                        <a:buNone/>
                      </a:pPr>
                      <a:r>
                        <a:rPr b="0" lang="en-US" sz="1100" u="none" cap="none" strike="noStrike">
                          <a:solidFill>
                            <a:srgbClr val="000000"/>
                          </a:solidFill>
                          <a:latin typeface="Calibri"/>
                          <a:ea typeface="Calibri"/>
                          <a:cs typeface="Calibri"/>
                          <a:sym typeface="Calibri"/>
                        </a:rPr>
                        <a:t>12mins(loaded)</a:t>
                      </a:r>
                      <a:endParaRPr b="0" sz="1100" u="none" cap="none" strike="noStrike">
                        <a:solidFill>
                          <a:srgbClr val="000000"/>
                        </a:solidFill>
                        <a:latin typeface="Calibri"/>
                        <a:ea typeface="Calibri"/>
                        <a:cs typeface="Calibri"/>
                        <a:sym typeface="Calibri"/>
                      </a:endParaRPr>
                    </a:p>
                  </a:txBody>
                  <a:tcPr marT="12700" marB="45725" marR="12700" marL="127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dk1"/>
                        </a:buClr>
                        <a:buSzPts val="900"/>
                        <a:buFont typeface="Calibri"/>
                        <a:buNone/>
                      </a:pPr>
                      <a:r>
                        <a:t/>
                      </a:r>
                      <a:endParaRPr b="0" sz="900" u="none" cap="none" strike="noStrike">
                        <a:solidFill>
                          <a:srgbClr val="000000"/>
                        </a:solidFill>
                        <a:latin typeface="Calibri"/>
                        <a:ea typeface="Calibri"/>
                        <a:cs typeface="Calibri"/>
                        <a:sym typeface="Calibri"/>
                      </a:endParaRPr>
                    </a:p>
                  </a:txBody>
                  <a:tcPr marT="12700" marB="45725" marR="12700" marL="127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Clr>
                          <a:srgbClr val="000000"/>
                        </a:buClr>
                        <a:buSzPts val="1100"/>
                        <a:buFont typeface="Calibri"/>
                        <a:buNone/>
                      </a:pPr>
                      <a:r>
                        <a:rPr b="0" lang="en-US" sz="1100" u="none" cap="none" strike="noStrike">
                          <a:solidFill>
                            <a:srgbClr val="000000"/>
                          </a:solidFill>
                          <a:latin typeface="Calibri"/>
                          <a:ea typeface="Calibri"/>
                          <a:cs typeface="Calibri"/>
                          <a:sym typeface="Calibri"/>
                        </a:rPr>
                        <a:t>Rated Takeoff Weight</a:t>
                      </a:r>
                      <a:endParaRPr b="0" sz="1100" u="none" cap="none" strike="noStrike">
                        <a:solidFill>
                          <a:srgbClr val="000000"/>
                        </a:solidFill>
                        <a:latin typeface="Calibri"/>
                        <a:ea typeface="Calibri"/>
                        <a:cs typeface="Calibri"/>
                        <a:sym typeface="Calibri"/>
                      </a:endParaRPr>
                    </a:p>
                  </a:txBody>
                  <a:tcPr marT="12700" marB="45725" marR="12700" marL="127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2CC"/>
                    </a:solidFill>
                  </a:tcPr>
                </a:tc>
                <a:tc>
                  <a:txBody>
                    <a:bodyPr/>
                    <a:lstStyle/>
                    <a:p>
                      <a:pPr indent="0" lvl="0" marL="0" marR="0" rtl="0" algn="ctr">
                        <a:spcBef>
                          <a:spcPts val="0"/>
                        </a:spcBef>
                        <a:spcAft>
                          <a:spcPts val="0"/>
                        </a:spcAft>
                        <a:buClr>
                          <a:srgbClr val="000000"/>
                        </a:buClr>
                        <a:buSzPts val="1100"/>
                        <a:buFont typeface="Calibri"/>
                        <a:buNone/>
                      </a:pPr>
                      <a:r>
                        <a:rPr b="0" lang="en-US" sz="1100" u="none" cap="none" strike="noStrike">
                          <a:solidFill>
                            <a:srgbClr val="000000"/>
                          </a:solidFill>
                          <a:latin typeface="Calibri"/>
                          <a:ea typeface="Calibri"/>
                          <a:cs typeface="Calibri"/>
                          <a:sym typeface="Calibri"/>
                        </a:rPr>
                        <a:t>73.7kg</a:t>
                      </a:r>
                      <a:endParaRPr b="0" sz="1100" u="none" cap="none" strike="noStrike">
                        <a:solidFill>
                          <a:srgbClr val="000000"/>
                        </a:solidFill>
                        <a:latin typeface="Calibri"/>
                        <a:ea typeface="Calibri"/>
                        <a:cs typeface="Calibri"/>
                        <a:sym typeface="Calibri"/>
                      </a:endParaRPr>
                    </a:p>
                  </a:txBody>
                  <a:tcPr marT="12700" marB="45725" marR="12700" marL="127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2CC"/>
                    </a:solidFill>
                  </a:tcPr>
                </a:tc>
                <a:tc>
                  <a:txBody>
                    <a:bodyPr/>
                    <a:lstStyle/>
                    <a:p>
                      <a:pPr indent="0" lvl="0" marL="0" marR="0" rtl="0" algn="ctr">
                        <a:spcBef>
                          <a:spcPts val="0"/>
                        </a:spcBef>
                        <a:spcAft>
                          <a:spcPts val="0"/>
                        </a:spcAft>
                        <a:buClr>
                          <a:srgbClr val="000000"/>
                        </a:buClr>
                        <a:buSzPts val="1100"/>
                        <a:buFont typeface="Calibri"/>
                        <a:buNone/>
                      </a:pPr>
                      <a:r>
                        <a:rPr b="0" lang="en-US" sz="1100" u="none" cap="none" strike="noStrike">
                          <a:solidFill>
                            <a:srgbClr val="000000"/>
                          </a:solidFill>
                          <a:latin typeface="Calibri"/>
                          <a:ea typeface="Calibri"/>
                          <a:cs typeface="Calibri"/>
                          <a:sym typeface="Calibri"/>
                        </a:rPr>
                        <a:t>Hover</a:t>
                      </a:r>
                      <a:endParaRPr b="0" sz="1100" u="none" cap="none" strike="noStrike">
                        <a:solidFill>
                          <a:srgbClr val="000000"/>
                        </a:solidFill>
                        <a:latin typeface="Calibri"/>
                        <a:ea typeface="Calibri"/>
                        <a:cs typeface="Calibri"/>
                        <a:sym typeface="Calibri"/>
                      </a:endParaRPr>
                    </a:p>
                  </a:txBody>
                  <a:tcPr marT="12700" marB="45725" marR="12700" marL="127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2CC"/>
                    </a:solidFill>
                  </a:tcPr>
                </a:tc>
                <a:tc>
                  <a:txBody>
                    <a:bodyPr/>
                    <a:lstStyle/>
                    <a:p>
                      <a:pPr indent="0" lvl="0" marL="0" marR="0" rtl="0" algn="ctr">
                        <a:spcBef>
                          <a:spcPts val="0"/>
                        </a:spcBef>
                        <a:spcAft>
                          <a:spcPts val="0"/>
                        </a:spcAft>
                        <a:buClr>
                          <a:srgbClr val="000000"/>
                        </a:buClr>
                        <a:buSzPts val="1100"/>
                        <a:buFont typeface="Calibri"/>
                        <a:buNone/>
                      </a:pPr>
                      <a:r>
                        <a:rPr b="0" lang="en-US" sz="1100" u="none" cap="none" strike="noStrike">
                          <a:solidFill>
                            <a:srgbClr val="000000"/>
                          </a:solidFill>
                          <a:latin typeface="Calibri"/>
                          <a:ea typeface="Calibri"/>
                          <a:cs typeface="Calibri"/>
                          <a:sym typeface="Calibri"/>
                        </a:rPr>
                        <a:t>20mins(empty)</a:t>
                      </a:r>
                      <a:endParaRPr b="0" sz="1100" u="none" cap="none" strike="noStrike">
                        <a:solidFill>
                          <a:srgbClr val="000000"/>
                        </a:solidFill>
                        <a:latin typeface="Calibri"/>
                        <a:ea typeface="Calibri"/>
                        <a:cs typeface="Calibri"/>
                        <a:sym typeface="Calibri"/>
                      </a:endParaRPr>
                    </a:p>
                    <a:p>
                      <a:pPr indent="0" lvl="0" marL="0" marR="0" rtl="0" algn="ctr">
                        <a:spcBef>
                          <a:spcPts val="0"/>
                        </a:spcBef>
                        <a:spcAft>
                          <a:spcPts val="0"/>
                        </a:spcAft>
                        <a:buClr>
                          <a:srgbClr val="000000"/>
                        </a:buClr>
                        <a:buSzPts val="1100"/>
                        <a:buFont typeface="Calibri"/>
                        <a:buNone/>
                      </a:pPr>
                      <a:r>
                        <a:rPr b="0" lang="en-US" sz="1100" u="none" cap="none" strike="noStrike">
                          <a:solidFill>
                            <a:srgbClr val="000000"/>
                          </a:solidFill>
                          <a:latin typeface="Calibri"/>
                          <a:ea typeface="Calibri"/>
                          <a:cs typeface="Calibri"/>
                          <a:sym typeface="Calibri"/>
                        </a:rPr>
                        <a:t>8mins(loaded)</a:t>
                      </a:r>
                      <a:endParaRPr b="0" sz="1100" u="none" cap="none" strike="noStrike">
                        <a:solidFill>
                          <a:srgbClr val="000000"/>
                        </a:solidFill>
                        <a:latin typeface="Calibri"/>
                        <a:ea typeface="Calibri"/>
                        <a:cs typeface="Calibri"/>
                        <a:sym typeface="Calibri"/>
                      </a:endParaRPr>
                    </a:p>
                  </a:txBody>
                  <a:tcPr marT="12700" marB="45725" marR="12700" marL="127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2CC"/>
                    </a:solidFill>
                  </a:tcPr>
                </a:tc>
              </a:tr>
              <a:tr h="358775">
                <a:tc>
                  <a:txBody>
                    <a:bodyPr/>
                    <a:lstStyle/>
                    <a:p>
                      <a:pPr indent="0" lvl="0" marL="0" marR="0" rtl="0" algn="ctr">
                        <a:spcBef>
                          <a:spcPts val="0"/>
                        </a:spcBef>
                        <a:spcAft>
                          <a:spcPts val="0"/>
                        </a:spcAft>
                        <a:buClr>
                          <a:srgbClr val="000000"/>
                        </a:buClr>
                        <a:buSzPts val="1100"/>
                        <a:buFont typeface="Calibri"/>
                        <a:buNone/>
                      </a:pPr>
                      <a:r>
                        <a:rPr b="0" lang="en-US" sz="1100" u="none" cap="none" strike="noStrike">
                          <a:solidFill>
                            <a:srgbClr val="000000"/>
                          </a:solidFill>
                          <a:latin typeface="Calibri"/>
                          <a:ea typeface="Calibri"/>
                          <a:cs typeface="Calibri"/>
                          <a:sym typeface="Calibri"/>
                        </a:rPr>
                        <a:t>Tank</a:t>
                      </a:r>
                      <a:endParaRPr b="0" sz="1100" u="none" cap="none" strike="noStrike">
                        <a:solidFill>
                          <a:srgbClr val="000000"/>
                        </a:solidFill>
                        <a:latin typeface="Calibri"/>
                        <a:ea typeface="Calibri"/>
                        <a:cs typeface="Calibri"/>
                        <a:sym typeface="Calibri"/>
                      </a:endParaRPr>
                    </a:p>
                  </a:txBody>
                  <a:tcPr marT="12700" marB="45725" marR="12700" marL="127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2CC"/>
                    </a:solidFill>
                  </a:tcPr>
                </a:tc>
                <a:tc>
                  <a:txBody>
                    <a:bodyPr/>
                    <a:lstStyle/>
                    <a:p>
                      <a:pPr indent="0" lvl="0" marL="0" marR="0" rtl="0" algn="ctr">
                        <a:spcBef>
                          <a:spcPts val="0"/>
                        </a:spcBef>
                        <a:spcAft>
                          <a:spcPts val="0"/>
                        </a:spcAft>
                        <a:buClr>
                          <a:srgbClr val="000000"/>
                        </a:buClr>
                        <a:buSzPts val="1100"/>
                        <a:buFont typeface="Calibri"/>
                        <a:buNone/>
                      </a:pPr>
                      <a:r>
                        <a:rPr b="0" lang="en-US" sz="1100" u="none" cap="none" strike="noStrike">
                          <a:solidFill>
                            <a:srgbClr val="000000"/>
                          </a:solidFill>
                          <a:latin typeface="Calibri"/>
                          <a:ea typeface="Calibri"/>
                          <a:cs typeface="Calibri"/>
                          <a:sym typeface="Calibri"/>
                        </a:rPr>
                        <a:t>20L</a:t>
                      </a:r>
                      <a:endParaRPr b="0" sz="1100" u="none" cap="none" strike="noStrike">
                        <a:solidFill>
                          <a:srgbClr val="000000"/>
                        </a:solidFill>
                        <a:latin typeface="Calibri"/>
                        <a:ea typeface="Calibri"/>
                        <a:cs typeface="Calibri"/>
                        <a:sym typeface="Calibri"/>
                      </a:endParaRPr>
                    </a:p>
                  </a:txBody>
                  <a:tcPr marT="12700" marB="45725" marR="12700" marL="127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2CC"/>
                    </a:solidFill>
                  </a:tcPr>
                </a:tc>
                <a:tc>
                  <a:txBody>
                    <a:bodyPr/>
                    <a:lstStyle/>
                    <a:p>
                      <a:pPr indent="0" lvl="0" marL="0" marR="0" rtl="0" algn="ctr">
                        <a:spcBef>
                          <a:spcPts val="0"/>
                        </a:spcBef>
                        <a:spcAft>
                          <a:spcPts val="0"/>
                        </a:spcAft>
                        <a:buClr>
                          <a:srgbClr val="000000"/>
                        </a:buClr>
                        <a:buSzPts val="1300"/>
                        <a:buFont typeface="Calibri"/>
                        <a:buNone/>
                      </a:pPr>
                      <a:r>
                        <a:rPr b="0" lang="en-US" sz="1300" u="none" cap="none" strike="noStrike">
                          <a:solidFill>
                            <a:srgbClr val="000000"/>
                          </a:solidFill>
                          <a:latin typeface="Calibri"/>
                          <a:ea typeface="Calibri"/>
                          <a:cs typeface="Calibri"/>
                          <a:sym typeface="Calibri"/>
                        </a:rPr>
                        <a:t>Container</a:t>
                      </a:r>
                      <a:endParaRPr b="0" sz="1300" u="none" cap="none" strike="noStrike">
                        <a:solidFill>
                          <a:srgbClr val="000000"/>
                        </a:solidFill>
                        <a:latin typeface="Calibri"/>
                        <a:ea typeface="Calibri"/>
                        <a:cs typeface="Calibri"/>
                        <a:sym typeface="Calibri"/>
                      </a:endParaRPr>
                    </a:p>
                  </a:txBody>
                  <a:tcPr marT="12700" marB="45725" marR="12700" marL="127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2CC"/>
                    </a:solidFill>
                  </a:tcPr>
                </a:tc>
                <a:tc>
                  <a:txBody>
                    <a:bodyPr/>
                    <a:lstStyle/>
                    <a:p>
                      <a:pPr indent="0" lvl="0" marL="0" marR="0" rtl="0" algn="ctr">
                        <a:spcBef>
                          <a:spcPts val="0"/>
                        </a:spcBef>
                        <a:spcAft>
                          <a:spcPts val="0"/>
                        </a:spcAft>
                        <a:buClr>
                          <a:srgbClr val="000000"/>
                        </a:buClr>
                        <a:buSzPts val="1100"/>
                        <a:buFont typeface="Calibri"/>
                        <a:buNone/>
                      </a:pPr>
                      <a:r>
                        <a:rPr b="0" lang="en-US" sz="1100" u="none" cap="none" strike="noStrike">
                          <a:solidFill>
                            <a:srgbClr val="000000"/>
                          </a:solidFill>
                          <a:latin typeface="Calibri"/>
                          <a:ea typeface="Calibri"/>
                          <a:cs typeface="Calibri"/>
                          <a:sym typeface="Calibri"/>
                        </a:rPr>
                        <a:t>35L</a:t>
                      </a:r>
                      <a:endParaRPr b="0" sz="1100" u="none" cap="none" strike="noStrike">
                        <a:solidFill>
                          <a:srgbClr val="000000"/>
                        </a:solidFill>
                        <a:latin typeface="Calibri"/>
                        <a:ea typeface="Calibri"/>
                        <a:cs typeface="Calibri"/>
                        <a:sym typeface="Calibri"/>
                      </a:endParaRPr>
                    </a:p>
                  </a:txBody>
                  <a:tcPr marT="12700" marB="45725" marR="12700" marL="127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2CC"/>
                    </a:solidFill>
                  </a:tcPr>
                </a:tc>
                <a:tc>
                  <a:txBody>
                    <a:bodyPr/>
                    <a:lstStyle/>
                    <a:p>
                      <a:pPr indent="0" lvl="0" marL="0" marR="0" rtl="0" algn="l">
                        <a:spcBef>
                          <a:spcPts val="0"/>
                        </a:spcBef>
                        <a:spcAft>
                          <a:spcPts val="0"/>
                        </a:spcAft>
                        <a:buClr>
                          <a:schemeClr val="dk1"/>
                        </a:buClr>
                        <a:buSzPts val="900"/>
                        <a:buFont typeface="Calibri"/>
                        <a:buNone/>
                      </a:pPr>
                      <a:r>
                        <a:t/>
                      </a:r>
                      <a:endParaRPr b="0" sz="900" u="none" cap="none" strike="noStrike">
                        <a:solidFill>
                          <a:srgbClr val="000000"/>
                        </a:solidFill>
                        <a:latin typeface="Calibri"/>
                        <a:ea typeface="Calibri"/>
                        <a:cs typeface="Calibri"/>
                        <a:sym typeface="Calibri"/>
                      </a:endParaRPr>
                    </a:p>
                  </a:txBody>
                  <a:tcPr marT="12700" marB="45725" marR="12700" marL="127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Clr>
                          <a:srgbClr val="000000"/>
                        </a:buClr>
                        <a:buSzPts val="1100"/>
                        <a:buFont typeface="Calibri"/>
                        <a:buNone/>
                      </a:pPr>
                      <a:r>
                        <a:rPr b="0" lang="en-US" sz="1100" u="none" cap="none" strike="noStrike">
                          <a:solidFill>
                            <a:srgbClr val="000000"/>
                          </a:solidFill>
                          <a:latin typeface="Calibri"/>
                          <a:ea typeface="Calibri"/>
                          <a:cs typeface="Calibri"/>
                          <a:sym typeface="Calibri"/>
                        </a:rPr>
                        <a:t>Tank</a:t>
                      </a:r>
                      <a:endParaRPr b="0" sz="1100" u="none" cap="none" strike="noStrike">
                        <a:solidFill>
                          <a:srgbClr val="000000"/>
                        </a:solidFill>
                        <a:latin typeface="Calibri"/>
                        <a:ea typeface="Calibri"/>
                        <a:cs typeface="Calibri"/>
                        <a:sym typeface="Calibri"/>
                      </a:endParaRPr>
                    </a:p>
                  </a:txBody>
                  <a:tcPr marT="12700" marB="45725" marR="12700" marL="127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spcBef>
                          <a:spcPts val="0"/>
                        </a:spcBef>
                        <a:spcAft>
                          <a:spcPts val="0"/>
                        </a:spcAft>
                        <a:buClr>
                          <a:srgbClr val="000000"/>
                        </a:buClr>
                        <a:buSzPts val="1100"/>
                        <a:buFont typeface="Calibri"/>
                        <a:buNone/>
                      </a:pPr>
                      <a:r>
                        <a:rPr b="0" lang="en-US" sz="1100" u="none" cap="none" strike="noStrike">
                          <a:solidFill>
                            <a:srgbClr val="000000"/>
                          </a:solidFill>
                          <a:latin typeface="Calibri"/>
                          <a:ea typeface="Calibri"/>
                          <a:cs typeface="Calibri"/>
                          <a:sym typeface="Calibri"/>
                        </a:rPr>
                        <a:t>30.1L</a:t>
                      </a:r>
                      <a:endParaRPr b="0" sz="1100" u="none" cap="none" strike="noStrike">
                        <a:solidFill>
                          <a:srgbClr val="000000"/>
                        </a:solidFill>
                        <a:latin typeface="Calibri"/>
                        <a:ea typeface="Calibri"/>
                        <a:cs typeface="Calibri"/>
                        <a:sym typeface="Calibri"/>
                      </a:endParaRPr>
                    </a:p>
                  </a:txBody>
                  <a:tcPr marT="12700" marB="45725" marR="12700" marL="127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spcBef>
                          <a:spcPts val="0"/>
                        </a:spcBef>
                        <a:spcAft>
                          <a:spcPts val="0"/>
                        </a:spcAft>
                        <a:buClr>
                          <a:srgbClr val="000000"/>
                        </a:buClr>
                        <a:buSzPts val="1100"/>
                        <a:buFont typeface="Calibri"/>
                        <a:buNone/>
                      </a:pPr>
                      <a:r>
                        <a:rPr b="0" lang="en-US" sz="1100" u="none" cap="none" strike="noStrike">
                          <a:solidFill>
                            <a:srgbClr val="000000"/>
                          </a:solidFill>
                          <a:latin typeface="Calibri"/>
                          <a:ea typeface="Calibri"/>
                          <a:cs typeface="Calibri"/>
                          <a:sym typeface="Calibri"/>
                        </a:rPr>
                        <a:t>Container</a:t>
                      </a:r>
                      <a:endParaRPr b="0" sz="1100" u="none" cap="none" strike="noStrike">
                        <a:solidFill>
                          <a:srgbClr val="000000"/>
                        </a:solidFill>
                        <a:latin typeface="Calibri"/>
                        <a:ea typeface="Calibri"/>
                        <a:cs typeface="Calibri"/>
                        <a:sym typeface="Calibri"/>
                      </a:endParaRPr>
                    </a:p>
                  </a:txBody>
                  <a:tcPr marT="12700" marB="45725" marR="12700" marL="127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spcBef>
                          <a:spcPts val="0"/>
                        </a:spcBef>
                        <a:spcAft>
                          <a:spcPts val="0"/>
                        </a:spcAft>
                        <a:buClr>
                          <a:srgbClr val="000000"/>
                        </a:buClr>
                        <a:buSzPts val="1100"/>
                        <a:buFont typeface="Calibri"/>
                        <a:buNone/>
                      </a:pPr>
                      <a:r>
                        <a:rPr b="0" lang="en-US" sz="1100" u="none" cap="none" strike="noStrike">
                          <a:solidFill>
                            <a:srgbClr val="000000"/>
                          </a:solidFill>
                          <a:latin typeface="Calibri"/>
                          <a:ea typeface="Calibri"/>
                          <a:cs typeface="Calibri"/>
                          <a:sym typeface="Calibri"/>
                        </a:rPr>
                        <a:t>45L</a:t>
                      </a:r>
                      <a:endParaRPr b="0" sz="1100" u="none" cap="none" strike="noStrike">
                        <a:solidFill>
                          <a:srgbClr val="000000"/>
                        </a:solidFill>
                        <a:latin typeface="Calibri"/>
                        <a:ea typeface="Calibri"/>
                        <a:cs typeface="Calibri"/>
                        <a:sym typeface="Calibri"/>
                      </a:endParaRPr>
                    </a:p>
                  </a:txBody>
                  <a:tcPr marT="12700" marB="45725" marR="12700" marL="127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58775">
                <a:tc>
                  <a:txBody>
                    <a:bodyPr/>
                    <a:lstStyle/>
                    <a:p>
                      <a:pPr indent="0" lvl="0" marL="0" marR="0" rtl="0" algn="ctr">
                        <a:spcBef>
                          <a:spcPts val="0"/>
                        </a:spcBef>
                        <a:spcAft>
                          <a:spcPts val="0"/>
                        </a:spcAft>
                        <a:buClr>
                          <a:srgbClr val="000000"/>
                        </a:buClr>
                        <a:buSzPts val="1100"/>
                        <a:buFont typeface="Calibri"/>
                        <a:buNone/>
                      </a:pPr>
                      <a:r>
                        <a:rPr b="0" lang="en-US" sz="1100" u="none" cap="none" strike="noStrike">
                          <a:solidFill>
                            <a:srgbClr val="000000"/>
                          </a:solidFill>
                          <a:latin typeface="Calibri"/>
                          <a:ea typeface="Calibri"/>
                          <a:cs typeface="Calibri"/>
                          <a:sym typeface="Calibri"/>
                        </a:rPr>
                        <a:t>Nozzle Type</a:t>
                      </a:r>
                      <a:endParaRPr b="0" sz="1100" u="none" cap="none" strike="noStrike">
                        <a:solidFill>
                          <a:srgbClr val="000000"/>
                        </a:solidFill>
                        <a:latin typeface="Calibri"/>
                        <a:ea typeface="Calibri"/>
                        <a:cs typeface="Calibri"/>
                        <a:sym typeface="Calibri"/>
                      </a:endParaRPr>
                    </a:p>
                  </a:txBody>
                  <a:tcPr marT="12700" marB="45725" marR="12700" marL="127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spcBef>
                          <a:spcPts val="0"/>
                        </a:spcBef>
                        <a:spcAft>
                          <a:spcPts val="0"/>
                        </a:spcAft>
                        <a:buClr>
                          <a:srgbClr val="000000"/>
                        </a:buClr>
                        <a:buSzPts val="1100"/>
                        <a:buFont typeface="Calibri"/>
                        <a:buNone/>
                      </a:pPr>
                      <a:r>
                        <a:rPr b="0" lang="en-US" sz="1100" u="none" cap="none" strike="noStrike">
                          <a:solidFill>
                            <a:srgbClr val="000000"/>
                          </a:solidFill>
                          <a:latin typeface="Calibri"/>
                          <a:ea typeface="Calibri"/>
                          <a:cs typeface="Calibri"/>
                          <a:sym typeface="Calibri"/>
                        </a:rPr>
                        <a:t>High-Pressure Nozzle</a:t>
                      </a:r>
                      <a:endParaRPr b="0" sz="1100" u="none" cap="none" strike="noStrike">
                        <a:solidFill>
                          <a:srgbClr val="000000"/>
                        </a:solidFill>
                        <a:latin typeface="Calibri"/>
                        <a:ea typeface="Calibri"/>
                        <a:cs typeface="Calibri"/>
                        <a:sym typeface="Calibri"/>
                      </a:endParaRPr>
                    </a:p>
                  </a:txBody>
                  <a:tcPr marT="12700" marB="45725" marR="12700" marL="127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spcBef>
                          <a:spcPts val="0"/>
                        </a:spcBef>
                        <a:spcAft>
                          <a:spcPts val="0"/>
                        </a:spcAft>
                        <a:buClr>
                          <a:srgbClr val="000000"/>
                        </a:buClr>
                        <a:buSzPts val="1300"/>
                        <a:buFont typeface="Calibri"/>
                        <a:buNone/>
                      </a:pPr>
                      <a:r>
                        <a:rPr b="0" lang="en-US" sz="1300" u="none" cap="none" strike="noStrike">
                          <a:solidFill>
                            <a:srgbClr val="000000"/>
                          </a:solidFill>
                          <a:latin typeface="Calibri"/>
                          <a:ea typeface="Calibri"/>
                          <a:cs typeface="Calibri"/>
                          <a:sym typeface="Calibri"/>
                        </a:rPr>
                        <a:t>Feeding Method</a:t>
                      </a:r>
                      <a:endParaRPr b="0" sz="1300" u="none" cap="none" strike="noStrike">
                        <a:solidFill>
                          <a:srgbClr val="000000"/>
                        </a:solidFill>
                        <a:latin typeface="Calibri"/>
                        <a:ea typeface="Calibri"/>
                        <a:cs typeface="Calibri"/>
                        <a:sym typeface="Calibri"/>
                      </a:endParaRPr>
                    </a:p>
                  </a:txBody>
                  <a:tcPr marT="12700" marB="45725" marR="12700" marL="127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spcBef>
                          <a:spcPts val="0"/>
                        </a:spcBef>
                        <a:spcAft>
                          <a:spcPts val="0"/>
                        </a:spcAft>
                        <a:buClr>
                          <a:srgbClr val="000000"/>
                        </a:buClr>
                        <a:buSzPts val="1100"/>
                        <a:buFont typeface="Calibri"/>
                        <a:buNone/>
                      </a:pPr>
                      <a:r>
                        <a:rPr b="0" lang="en-US" sz="1100" u="none" cap="none" strike="noStrike">
                          <a:solidFill>
                            <a:srgbClr val="000000"/>
                          </a:solidFill>
                          <a:latin typeface="Calibri"/>
                          <a:ea typeface="Calibri"/>
                          <a:cs typeface="Calibri"/>
                          <a:sym typeface="Calibri"/>
                        </a:rPr>
                        <a:t>Rolling feeder</a:t>
                      </a:r>
                      <a:endParaRPr b="0" sz="1100" u="none" cap="none" strike="noStrike">
                        <a:solidFill>
                          <a:srgbClr val="000000"/>
                        </a:solidFill>
                        <a:latin typeface="Calibri"/>
                        <a:ea typeface="Calibri"/>
                        <a:cs typeface="Calibri"/>
                        <a:sym typeface="Calibri"/>
                      </a:endParaRPr>
                    </a:p>
                  </a:txBody>
                  <a:tcPr marT="12700" marB="45725" marR="12700" marL="127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dk1"/>
                        </a:buClr>
                        <a:buSzPts val="900"/>
                        <a:buFont typeface="Calibri"/>
                        <a:buNone/>
                      </a:pPr>
                      <a:r>
                        <a:t/>
                      </a:r>
                      <a:endParaRPr b="0" sz="900" u="none" cap="none" strike="noStrike">
                        <a:solidFill>
                          <a:srgbClr val="000000"/>
                        </a:solidFill>
                        <a:latin typeface="Calibri"/>
                        <a:ea typeface="Calibri"/>
                        <a:cs typeface="Calibri"/>
                        <a:sym typeface="Calibri"/>
                      </a:endParaRPr>
                    </a:p>
                  </a:txBody>
                  <a:tcPr marT="12700" marB="45725" marR="12700" marL="127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Clr>
                          <a:srgbClr val="000000"/>
                        </a:buClr>
                        <a:buSzPts val="1100"/>
                        <a:buFont typeface="Calibri"/>
                        <a:buNone/>
                      </a:pPr>
                      <a:r>
                        <a:rPr b="0" lang="en-US" sz="1100" u="none" cap="none" strike="noStrike">
                          <a:solidFill>
                            <a:srgbClr val="000000"/>
                          </a:solidFill>
                          <a:latin typeface="Calibri"/>
                          <a:ea typeface="Calibri"/>
                          <a:cs typeface="Calibri"/>
                          <a:sym typeface="Calibri"/>
                        </a:rPr>
                        <a:t>Nozzle Type</a:t>
                      </a:r>
                      <a:endParaRPr b="0" sz="1100" u="none" cap="none" strike="noStrike">
                        <a:solidFill>
                          <a:srgbClr val="000000"/>
                        </a:solidFill>
                        <a:latin typeface="Calibri"/>
                        <a:ea typeface="Calibri"/>
                        <a:cs typeface="Calibri"/>
                        <a:sym typeface="Calibri"/>
                      </a:endParaRPr>
                    </a:p>
                  </a:txBody>
                  <a:tcPr marT="12700" marB="45725" marR="12700" marL="127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2CC"/>
                    </a:solidFill>
                  </a:tcPr>
                </a:tc>
                <a:tc>
                  <a:txBody>
                    <a:bodyPr/>
                    <a:lstStyle/>
                    <a:p>
                      <a:pPr indent="0" lvl="0" marL="0" marR="0" rtl="0" algn="ctr">
                        <a:spcBef>
                          <a:spcPts val="0"/>
                        </a:spcBef>
                        <a:spcAft>
                          <a:spcPts val="0"/>
                        </a:spcAft>
                        <a:buClr>
                          <a:srgbClr val="000000"/>
                        </a:buClr>
                        <a:buSzPts val="1100"/>
                        <a:buFont typeface="Calibri"/>
                        <a:buNone/>
                      </a:pPr>
                      <a:r>
                        <a:rPr b="0" lang="en-US" sz="1100" u="none" cap="none" strike="noStrike">
                          <a:solidFill>
                            <a:srgbClr val="000000"/>
                          </a:solidFill>
                          <a:latin typeface="Calibri"/>
                          <a:ea typeface="Calibri"/>
                          <a:cs typeface="Calibri"/>
                          <a:sym typeface="Calibri"/>
                        </a:rPr>
                        <a:t>High-pressure nozzle</a:t>
                      </a:r>
                      <a:endParaRPr b="0" sz="1100" u="none" cap="none" strike="noStrike">
                        <a:solidFill>
                          <a:srgbClr val="000000"/>
                        </a:solidFill>
                        <a:latin typeface="Calibri"/>
                        <a:ea typeface="Calibri"/>
                        <a:cs typeface="Calibri"/>
                        <a:sym typeface="Calibri"/>
                      </a:endParaRPr>
                    </a:p>
                  </a:txBody>
                  <a:tcPr marT="12700" marB="45725" marR="12700" marL="127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2CC"/>
                    </a:solidFill>
                  </a:tcPr>
                </a:tc>
                <a:tc>
                  <a:txBody>
                    <a:bodyPr/>
                    <a:lstStyle/>
                    <a:p>
                      <a:pPr indent="0" lvl="0" marL="0" marR="0" rtl="0" algn="ctr">
                        <a:spcBef>
                          <a:spcPts val="0"/>
                        </a:spcBef>
                        <a:spcAft>
                          <a:spcPts val="0"/>
                        </a:spcAft>
                        <a:buClr>
                          <a:srgbClr val="000000"/>
                        </a:buClr>
                        <a:buSzPts val="1100"/>
                        <a:buFont typeface="Calibri"/>
                        <a:buNone/>
                      </a:pPr>
                      <a:r>
                        <a:rPr b="0" lang="en-US" sz="1100" u="none" cap="none" strike="noStrike">
                          <a:solidFill>
                            <a:srgbClr val="000000"/>
                          </a:solidFill>
                          <a:latin typeface="Calibri"/>
                          <a:ea typeface="Calibri"/>
                          <a:cs typeface="Calibri"/>
                          <a:sym typeface="Calibri"/>
                        </a:rPr>
                        <a:t>Feeding Method</a:t>
                      </a:r>
                      <a:endParaRPr b="0" sz="1100" u="none" cap="none" strike="noStrike">
                        <a:solidFill>
                          <a:srgbClr val="000000"/>
                        </a:solidFill>
                        <a:latin typeface="Calibri"/>
                        <a:ea typeface="Calibri"/>
                        <a:cs typeface="Calibri"/>
                        <a:sym typeface="Calibri"/>
                      </a:endParaRPr>
                    </a:p>
                  </a:txBody>
                  <a:tcPr marT="12700" marB="45725" marR="12700" marL="127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2CC"/>
                    </a:solidFill>
                  </a:tcPr>
                </a:tc>
                <a:tc>
                  <a:txBody>
                    <a:bodyPr/>
                    <a:lstStyle/>
                    <a:p>
                      <a:pPr indent="0" lvl="0" marL="0" marR="0" rtl="0" algn="ctr">
                        <a:spcBef>
                          <a:spcPts val="0"/>
                        </a:spcBef>
                        <a:spcAft>
                          <a:spcPts val="0"/>
                        </a:spcAft>
                        <a:buClr>
                          <a:srgbClr val="000000"/>
                        </a:buClr>
                        <a:buSzPts val="1100"/>
                        <a:buFont typeface="Calibri"/>
                        <a:buNone/>
                      </a:pPr>
                      <a:r>
                        <a:rPr b="0" lang="en-US" sz="1100" u="none" cap="none" strike="noStrike">
                          <a:solidFill>
                            <a:srgbClr val="000000"/>
                          </a:solidFill>
                          <a:latin typeface="Calibri"/>
                          <a:ea typeface="Calibri"/>
                          <a:cs typeface="Calibri"/>
                          <a:sym typeface="Calibri"/>
                        </a:rPr>
                        <a:t>Rolling feeder</a:t>
                      </a:r>
                      <a:endParaRPr b="0" sz="1100" u="none" cap="none" strike="noStrike">
                        <a:solidFill>
                          <a:srgbClr val="000000"/>
                        </a:solidFill>
                        <a:latin typeface="Calibri"/>
                        <a:ea typeface="Calibri"/>
                        <a:cs typeface="Calibri"/>
                        <a:sym typeface="Calibri"/>
                      </a:endParaRPr>
                    </a:p>
                  </a:txBody>
                  <a:tcPr marT="12700" marB="45725" marR="12700" marL="127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2CC"/>
                    </a:solidFill>
                  </a:tcPr>
                </a:tc>
              </a:tr>
              <a:tr h="358775">
                <a:tc>
                  <a:txBody>
                    <a:bodyPr/>
                    <a:lstStyle/>
                    <a:p>
                      <a:pPr indent="0" lvl="0" marL="0" marR="0" rtl="0" algn="ctr">
                        <a:spcBef>
                          <a:spcPts val="0"/>
                        </a:spcBef>
                        <a:spcAft>
                          <a:spcPts val="0"/>
                        </a:spcAft>
                        <a:buClr>
                          <a:srgbClr val="000000"/>
                        </a:buClr>
                        <a:buSzPts val="1100"/>
                        <a:buFont typeface="Calibri"/>
                        <a:buNone/>
                      </a:pPr>
                      <a:r>
                        <a:rPr b="0" lang="en-US" sz="1100" u="none" cap="none" strike="noStrike">
                          <a:solidFill>
                            <a:srgbClr val="000000"/>
                          </a:solidFill>
                          <a:latin typeface="Calibri"/>
                          <a:ea typeface="Calibri"/>
                          <a:cs typeface="Calibri"/>
                          <a:sym typeface="Calibri"/>
                        </a:rPr>
                        <a:t>Nozzle Number</a:t>
                      </a:r>
                      <a:endParaRPr b="0" sz="1100" u="none" cap="none" strike="noStrike">
                        <a:solidFill>
                          <a:srgbClr val="000000"/>
                        </a:solidFill>
                        <a:latin typeface="Calibri"/>
                        <a:ea typeface="Calibri"/>
                        <a:cs typeface="Calibri"/>
                        <a:sym typeface="Calibri"/>
                      </a:endParaRPr>
                    </a:p>
                  </a:txBody>
                  <a:tcPr marT="12700" marB="45725" marR="12700" marL="127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2CC"/>
                    </a:solidFill>
                  </a:tcPr>
                </a:tc>
                <a:tc>
                  <a:txBody>
                    <a:bodyPr/>
                    <a:lstStyle/>
                    <a:p>
                      <a:pPr indent="0" lvl="0" marL="0" marR="0" rtl="0" algn="ctr">
                        <a:spcBef>
                          <a:spcPts val="0"/>
                        </a:spcBef>
                        <a:spcAft>
                          <a:spcPts val="0"/>
                        </a:spcAft>
                        <a:buClr>
                          <a:srgbClr val="000000"/>
                        </a:buClr>
                        <a:buSzPts val="1100"/>
                        <a:buFont typeface="Calibri"/>
                        <a:buNone/>
                      </a:pPr>
                      <a:r>
                        <a:rPr b="0" lang="en-US" sz="1100" u="none" cap="none" strike="noStrike">
                          <a:solidFill>
                            <a:srgbClr val="000000"/>
                          </a:solidFill>
                          <a:latin typeface="Calibri"/>
                          <a:ea typeface="Calibri"/>
                          <a:cs typeface="Calibri"/>
                          <a:sym typeface="Calibri"/>
                        </a:rPr>
                        <a:t>8</a:t>
                      </a:r>
                      <a:endParaRPr b="0" sz="1100" u="none" cap="none" strike="noStrike">
                        <a:solidFill>
                          <a:srgbClr val="000000"/>
                        </a:solidFill>
                        <a:latin typeface="Calibri"/>
                        <a:ea typeface="Calibri"/>
                        <a:cs typeface="Calibri"/>
                        <a:sym typeface="Calibri"/>
                      </a:endParaRPr>
                    </a:p>
                  </a:txBody>
                  <a:tcPr marT="12700" marB="45725" marR="12700" marL="127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2CC"/>
                    </a:solidFill>
                  </a:tcPr>
                </a:tc>
                <a:tc>
                  <a:txBody>
                    <a:bodyPr/>
                    <a:lstStyle/>
                    <a:p>
                      <a:pPr indent="0" lvl="0" marL="0" marR="0" rtl="0" algn="ctr">
                        <a:spcBef>
                          <a:spcPts val="0"/>
                        </a:spcBef>
                        <a:spcAft>
                          <a:spcPts val="0"/>
                        </a:spcAft>
                        <a:buClr>
                          <a:srgbClr val="000000"/>
                        </a:buClr>
                        <a:buSzPts val="1300"/>
                        <a:buFont typeface="Calibri"/>
                        <a:buNone/>
                      </a:pPr>
                      <a:r>
                        <a:rPr b="0" lang="en-US" sz="1300" u="none" cap="none" strike="noStrike">
                          <a:solidFill>
                            <a:srgbClr val="000000"/>
                          </a:solidFill>
                          <a:latin typeface="Calibri"/>
                          <a:ea typeface="Calibri"/>
                          <a:cs typeface="Calibri"/>
                          <a:sym typeface="Calibri"/>
                        </a:rPr>
                        <a:t>Diffusing Method</a:t>
                      </a:r>
                      <a:endParaRPr b="0" sz="1300" u="none" cap="none" strike="noStrike">
                        <a:solidFill>
                          <a:srgbClr val="000000"/>
                        </a:solidFill>
                        <a:latin typeface="Calibri"/>
                        <a:ea typeface="Calibri"/>
                        <a:cs typeface="Calibri"/>
                        <a:sym typeface="Calibri"/>
                      </a:endParaRPr>
                    </a:p>
                  </a:txBody>
                  <a:tcPr marT="12700" marB="45725" marR="12700" marL="127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2CC"/>
                    </a:solidFill>
                  </a:tcPr>
                </a:tc>
                <a:tc>
                  <a:txBody>
                    <a:bodyPr/>
                    <a:lstStyle/>
                    <a:p>
                      <a:pPr indent="0" lvl="0" marL="0" marR="0" rtl="0" algn="ctr">
                        <a:spcBef>
                          <a:spcPts val="0"/>
                        </a:spcBef>
                        <a:spcAft>
                          <a:spcPts val="0"/>
                        </a:spcAft>
                        <a:buClr>
                          <a:srgbClr val="000000"/>
                        </a:buClr>
                        <a:buSzPts val="1100"/>
                        <a:buFont typeface="Calibri"/>
                        <a:buNone/>
                      </a:pPr>
                      <a:r>
                        <a:rPr b="0" lang="en-US" sz="1100" u="none" cap="none" strike="noStrike">
                          <a:solidFill>
                            <a:srgbClr val="000000"/>
                          </a:solidFill>
                          <a:latin typeface="Calibri"/>
                          <a:ea typeface="Calibri"/>
                          <a:cs typeface="Calibri"/>
                          <a:sym typeface="Calibri"/>
                        </a:rPr>
                        <a:t>Adjustable air</a:t>
                      </a:r>
                      <a:endParaRPr b="0" sz="1100" u="none" cap="none" strike="noStrike">
                        <a:solidFill>
                          <a:srgbClr val="000000"/>
                        </a:solidFill>
                        <a:latin typeface="Calibri"/>
                        <a:ea typeface="Calibri"/>
                        <a:cs typeface="Calibri"/>
                        <a:sym typeface="Calibri"/>
                      </a:endParaRPr>
                    </a:p>
                  </a:txBody>
                  <a:tcPr marT="12700" marB="45725" marR="12700" marL="127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2CC"/>
                    </a:solidFill>
                  </a:tcPr>
                </a:tc>
                <a:tc>
                  <a:txBody>
                    <a:bodyPr/>
                    <a:lstStyle/>
                    <a:p>
                      <a:pPr indent="0" lvl="0" marL="0" marR="0" rtl="0" algn="l">
                        <a:spcBef>
                          <a:spcPts val="0"/>
                        </a:spcBef>
                        <a:spcAft>
                          <a:spcPts val="0"/>
                        </a:spcAft>
                        <a:buClr>
                          <a:schemeClr val="dk1"/>
                        </a:buClr>
                        <a:buSzPts val="900"/>
                        <a:buFont typeface="Calibri"/>
                        <a:buNone/>
                      </a:pPr>
                      <a:r>
                        <a:t/>
                      </a:r>
                      <a:endParaRPr b="0" sz="900" u="none" cap="none" strike="noStrike">
                        <a:solidFill>
                          <a:srgbClr val="000000"/>
                        </a:solidFill>
                        <a:latin typeface="Calibri"/>
                        <a:ea typeface="Calibri"/>
                        <a:cs typeface="Calibri"/>
                        <a:sym typeface="Calibri"/>
                      </a:endParaRPr>
                    </a:p>
                  </a:txBody>
                  <a:tcPr marT="12700" marB="45725" marR="12700" marL="127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Clr>
                          <a:srgbClr val="000000"/>
                        </a:buClr>
                        <a:buSzPts val="1100"/>
                        <a:buFont typeface="Calibri"/>
                        <a:buNone/>
                      </a:pPr>
                      <a:r>
                        <a:rPr b="0" lang="en-US" sz="1100" u="none" cap="none" strike="noStrike">
                          <a:solidFill>
                            <a:srgbClr val="000000"/>
                          </a:solidFill>
                          <a:latin typeface="Calibri"/>
                          <a:ea typeface="Calibri"/>
                          <a:cs typeface="Calibri"/>
                          <a:sym typeface="Calibri"/>
                        </a:rPr>
                        <a:t>Nozzle Number</a:t>
                      </a:r>
                      <a:endParaRPr b="0" sz="1100" u="none" cap="none" strike="noStrike">
                        <a:solidFill>
                          <a:srgbClr val="000000"/>
                        </a:solidFill>
                        <a:latin typeface="Calibri"/>
                        <a:ea typeface="Calibri"/>
                        <a:cs typeface="Calibri"/>
                        <a:sym typeface="Calibri"/>
                      </a:endParaRPr>
                    </a:p>
                  </a:txBody>
                  <a:tcPr marT="12700" marB="45725" marR="12700" marL="127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spcBef>
                          <a:spcPts val="0"/>
                        </a:spcBef>
                        <a:spcAft>
                          <a:spcPts val="0"/>
                        </a:spcAft>
                        <a:buClr>
                          <a:srgbClr val="000000"/>
                        </a:buClr>
                        <a:buSzPts val="1100"/>
                        <a:buFont typeface="Calibri"/>
                        <a:buNone/>
                      </a:pPr>
                      <a:r>
                        <a:rPr b="0" lang="en-US" sz="1100" u="none" cap="none" strike="noStrike">
                          <a:solidFill>
                            <a:srgbClr val="000000"/>
                          </a:solidFill>
                          <a:latin typeface="Calibri"/>
                          <a:ea typeface="Calibri"/>
                          <a:cs typeface="Calibri"/>
                          <a:sym typeface="Calibri"/>
                        </a:rPr>
                        <a:t>12</a:t>
                      </a:r>
                      <a:endParaRPr b="0" sz="1100" u="none" cap="none" strike="noStrike">
                        <a:solidFill>
                          <a:srgbClr val="000000"/>
                        </a:solidFill>
                        <a:latin typeface="Calibri"/>
                        <a:ea typeface="Calibri"/>
                        <a:cs typeface="Calibri"/>
                        <a:sym typeface="Calibri"/>
                      </a:endParaRPr>
                    </a:p>
                  </a:txBody>
                  <a:tcPr marT="12700" marB="45725" marR="12700" marL="127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spcBef>
                          <a:spcPts val="0"/>
                        </a:spcBef>
                        <a:spcAft>
                          <a:spcPts val="0"/>
                        </a:spcAft>
                        <a:buClr>
                          <a:srgbClr val="000000"/>
                        </a:buClr>
                        <a:buSzPts val="1100"/>
                        <a:buFont typeface="Calibri"/>
                        <a:buNone/>
                      </a:pPr>
                      <a:r>
                        <a:rPr b="0" lang="en-US" sz="1100" u="none" cap="none" strike="noStrike">
                          <a:solidFill>
                            <a:srgbClr val="000000"/>
                          </a:solidFill>
                          <a:latin typeface="Calibri"/>
                          <a:ea typeface="Calibri"/>
                          <a:cs typeface="Calibri"/>
                          <a:sym typeface="Calibri"/>
                        </a:rPr>
                        <a:t>Diffusing Method</a:t>
                      </a:r>
                      <a:endParaRPr b="0" sz="1100" u="none" cap="none" strike="noStrike">
                        <a:solidFill>
                          <a:srgbClr val="000000"/>
                        </a:solidFill>
                        <a:latin typeface="Calibri"/>
                        <a:ea typeface="Calibri"/>
                        <a:cs typeface="Calibri"/>
                        <a:sym typeface="Calibri"/>
                      </a:endParaRPr>
                    </a:p>
                  </a:txBody>
                  <a:tcPr marT="12700" marB="45725" marR="12700" marL="127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spcBef>
                          <a:spcPts val="0"/>
                        </a:spcBef>
                        <a:spcAft>
                          <a:spcPts val="0"/>
                        </a:spcAft>
                        <a:buClr>
                          <a:srgbClr val="000000"/>
                        </a:buClr>
                        <a:buSzPts val="1100"/>
                        <a:buFont typeface="Calibri"/>
                        <a:buNone/>
                      </a:pPr>
                      <a:r>
                        <a:rPr b="0" lang="en-US" sz="1100" u="none" cap="none" strike="noStrike">
                          <a:solidFill>
                            <a:srgbClr val="000000"/>
                          </a:solidFill>
                          <a:latin typeface="Calibri"/>
                          <a:ea typeface="Calibri"/>
                          <a:cs typeface="Calibri"/>
                          <a:sym typeface="Calibri"/>
                        </a:rPr>
                        <a:t>Adjustable air</a:t>
                      </a:r>
                      <a:endParaRPr b="0" sz="1100" u="none" cap="none" strike="noStrike">
                        <a:solidFill>
                          <a:srgbClr val="000000"/>
                        </a:solidFill>
                        <a:latin typeface="Calibri"/>
                        <a:ea typeface="Calibri"/>
                        <a:cs typeface="Calibri"/>
                        <a:sym typeface="Calibri"/>
                      </a:endParaRPr>
                    </a:p>
                  </a:txBody>
                  <a:tcPr marT="12700" marB="45725" marR="12700" marL="127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58775">
                <a:tc>
                  <a:txBody>
                    <a:bodyPr/>
                    <a:lstStyle/>
                    <a:p>
                      <a:pPr indent="0" lvl="0" marL="0" marR="0" rtl="0" algn="ctr">
                        <a:spcBef>
                          <a:spcPts val="0"/>
                        </a:spcBef>
                        <a:spcAft>
                          <a:spcPts val="0"/>
                        </a:spcAft>
                        <a:buClr>
                          <a:srgbClr val="000000"/>
                        </a:buClr>
                        <a:buSzPts val="1100"/>
                        <a:buFont typeface="Calibri"/>
                        <a:buNone/>
                      </a:pPr>
                      <a:r>
                        <a:rPr b="0" lang="en-US" sz="1100" u="none" cap="none" strike="noStrike">
                          <a:solidFill>
                            <a:srgbClr val="000000"/>
                          </a:solidFill>
                          <a:latin typeface="Calibri"/>
                          <a:ea typeface="Calibri"/>
                          <a:cs typeface="Calibri"/>
                          <a:sym typeface="Calibri"/>
                        </a:rPr>
                        <a:t>Max Flow Rate</a:t>
                      </a:r>
                      <a:endParaRPr b="0" sz="1100" u="none" cap="none" strike="noStrike">
                        <a:solidFill>
                          <a:srgbClr val="000000"/>
                        </a:solidFill>
                        <a:latin typeface="Calibri"/>
                        <a:ea typeface="Calibri"/>
                        <a:cs typeface="Calibri"/>
                        <a:sym typeface="Calibri"/>
                      </a:endParaRPr>
                    </a:p>
                  </a:txBody>
                  <a:tcPr marT="12700" marB="45725" marR="12700" marL="127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spcBef>
                          <a:spcPts val="0"/>
                        </a:spcBef>
                        <a:spcAft>
                          <a:spcPts val="0"/>
                        </a:spcAft>
                        <a:buClr>
                          <a:srgbClr val="000000"/>
                        </a:buClr>
                        <a:buSzPts val="1100"/>
                        <a:buFont typeface="Calibri"/>
                        <a:buNone/>
                      </a:pPr>
                      <a:r>
                        <a:rPr b="0" lang="en-US" sz="1100" u="none" cap="none" strike="noStrike">
                          <a:solidFill>
                            <a:srgbClr val="000000"/>
                          </a:solidFill>
                          <a:latin typeface="Calibri"/>
                          <a:ea typeface="Calibri"/>
                          <a:cs typeface="Calibri"/>
                          <a:sym typeface="Calibri"/>
                        </a:rPr>
                        <a:t>5.4L/min</a:t>
                      </a:r>
                      <a:endParaRPr b="0" sz="1100" u="none" cap="none" strike="noStrike">
                        <a:solidFill>
                          <a:srgbClr val="000000"/>
                        </a:solidFill>
                        <a:latin typeface="Calibri"/>
                        <a:ea typeface="Calibri"/>
                        <a:cs typeface="Calibri"/>
                        <a:sym typeface="Calibri"/>
                      </a:endParaRPr>
                    </a:p>
                  </a:txBody>
                  <a:tcPr marT="12700" marB="45725" marR="12700" marL="127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spcBef>
                          <a:spcPts val="0"/>
                        </a:spcBef>
                        <a:spcAft>
                          <a:spcPts val="0"/>
                        </a:spcAft>
                        <a:buClr>
                          <a:srgbClr val="000000"/>
                        </a:buClr>
                        <a:buSzPts val="1300"/>
                        <a:buFont typeface="Calibri"/>
                        <a:buNone/>
                      </a:pPr>
                      <a:r>
                        <a:rPr b="0" lang="en-US" sz="1300" u="none" cap="none" strike="noStrike">
                          <a:solidFill>
                            <a:srgbClr val="000000"/>
                          </a:solidFill>
                          <a:latin typeface="Calibri"/>
                          <a:ea typeface="Calibri"/>
                          <a:cs typeface="Calibri"/>
                          <a:sym typeface="Calibri"/>
                        </a:rPr>
                        <a:t>Spreading Speed</a:t>
                      </a:r>
                      <a:endParaRPr b="0" sz="1300" u="none" cap="none" strike="noStrike">
                        <a:solidFill>
                          <a:srgbClr val="000000"/>
                        </a:solidFill>
                        <a:latin typeface="Calibri"/>
                        <a:ea typeface="Calibri"/>
                        <a:cs typeface="Calibri"/>
                        <a:sym typeface="Calibri"/>
                      </a:endParaRPr>
                    </a:p>
                  </a:txBody>
                  <a:tcPr marT="12700" marB="45725" marR="12700" marL="127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spcBef>
                          <a:spcPts val="0"/>
                        </a:spcBef>
                        <a:spcAft>
                          <a:spcPts val="0"/>
                        </a:spcAft>
                        <a:buClr>
                          <a:srgbClr val="000000"/>
                        </a:buClr>
                        <a:buSzPts val="1100"/>
                        <a:buFont typeface="Calibri"/>
                        <a:buNone/>
                      </a:pPr>
                      <a:r>
                        <a:rPr b="0" lang="en-US" sz="1100" u="none" cap="none" strike="noStrike">
                          <a:solidFill>
                            <a:srgbClr val="000000"/>
                          </a:solidFill>
                          <a:latin typeface="Calibri"/>
                          <a:ea typeface="Calibri"/>
                          <a:cs typeface="Calibri"/>
                          <a:sym typeface="Calibri"/>
                        </a:rPr>
                        <a:t>50L/min</a:t>
                      </a:r>
                      <a:endParaRPr b="0" sz="1100" u="none" cap="none" strike="noStrike">
                        <a:solidFill>
                          <a:srgbClr val="000000"/>
                        </a:solidFill>
                        <a:latin typeface="Calibri"/>
                        <a:ea typeface="Calibri"/>
                        <a:cs typeface="Calibri"/>
                        <a:sym typeface="Calibri"/>
                      </a:endParaRPr>
                    </a:p>
                  </a:txBody>
                  <a:tcPr marT="12700" marB="45725" marR="12700" marL="127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dk1"/>
                        </a:buClr>
                        <a:buSzPts val="900"/>
                        <a:buFont typeface="Calibri"/>
                        <a:buNone/>
                      </a:pPr>
                      <a:r>
                        <a:t/>
                      </a:r>
                      <a:endParaRPr b="0" sz="900" u="none" cap="none" strike="noStrike">
                        <a:solidFill>
                          <a:srgbClr val="000000"/>
                        </a:solidFill>
                        <a:latin typeface="Calibri"/>
                        <a:ea typeface="Calibri"/>
                        <a:cs typeface="Calibri"/>
                        <a:sym typeface="Calibri"/>
                      </a:endParaRPr>
                    </a:p>
                  </a:txBody>
                  <a:tcPr marT="12700" marB="45725" marR="12700" marL="127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Clr>
                          <a:srgbClr val="000000"/>
                        </a:buClr>
                        <a:buSzPts val="1100"/>
                        <a:buFont typeface="Calibri"/>
                        <a:buNone/>
                      </a:pPr>
                      <a:r>
                        <a:rPr b="0" lang="en-US" sz="1100" u="none" cap="none" strike="noStrike">
                          <a:solidFill>
                            <a:srgbClr val="000000"/>
                          </a:solidFill>
                          <a:latin typeface="Calibri"/>
                          <a:ea typeface="Calibri"/>
                          <a:cs typeface="Calibri"/>
                          <a:sym typeface="Calibri"/>
                        </a:rPr>
                        <a:t>Max Flow Rate</a:t>
                      </a:r>
                      <a:endParaRPr b="0" sz="1100" u="none" cap="none" strike="noStrike">
                        <a:solidFill>
                          <a:srgbClr val="000000"/>
                        </a:solidFill>
                        <a:latin typeface="Calibri"/>
                        <a:ea typeface="Calibri"/>
                        <a:cs typeface="Calibri"/>
                        <a:sym typeface="Calibri"/>
                      </a:endParaRPr>
                    </a:p>
                  </a:txBody>
                  <a:tcPr marT="12700" marB="45725" marR="12700" marL="127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2CC"/>
                    </a:solidFill>
                  </a:tcPr>
                </a:tc>
                <a:tc>
                  <a:txBody>
                    <a:bodyPr/>
                    <a:lstStyle/>
                    <a:p>
                      <a:pPr indent="0" lvl="0" marL="0" marR="0" rtl="0" algn="ctr">
                        <a:spcBef>
                          <a:spcPts val="0"/>
                        </a:spcBef>
                        <a:spcAft>
                          <a:spcPts val="0"/>
                        </a:spcAft>
                        <a:buClr>
                          <a:srgbClr val="000000"/>
                        </a:buClr>
                        <a:buSzPts val="1100"/>
                        <a:buFont typeface="Calibri"/>
                        <a:buNone/>
                      </a:pPr>
                      <a:r>
                        <a:rPr b="0" lang="en-US" sz="1100" u="none" cap="none" strike="noStrike">
                          <a:solidFill>
                            <a:srgbClr val="000000"/>
                          </a:solidFill>
                          <a:latin typeface="Calibri"/>
                          <a:ea typeface="Calibri"/>
                          <a:cs typeface="Calibri"/>
                          <a:sym typeface="Calibri"/>
                        </a:rPr>
                        <a:t>8.1L/min</a:t>
                      </a:r>
                      <a:endParaRPr b="0" sz="1100" u="none" cap="none" strike="noStrike">
                        <a:solidFill>
                          <a:srgbClr val="000000"/>
                        </a:solidFill>
                        <a:latin typeface="Calibri"/>
                        <a:ea typeface="Calibri"/>
                        <a:cs typeface="Calibri"/>
                        <a:sym typeface="Calibri"/>
                      </a:endParaRPr>
                    </a:p>
                  </a:txBody>
                  <a:tcPr marT="12700" marB="45725" marR="12700" marL="127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2CC"/>
                    </a:solidFill>
                  </a:tcPr>
                </a:tc>
                <a:tc>
                  <a:txBody>
                    <a:bodyPr/>
                    <a:lstStyle/>
                    <a:p>
                      <a:pPr indent="0" lvl="0" marL="0" marR="0" rtl="0" algn="ctr">
                        <a:spcBef>
                          <a:spcPts val="0"/>
                        </a:spcBef>
                        <a:spcAft>
                          <a:spcPts val="0"/>
                        </a:spcAft>
                        <a:buClr>
                          <a:srgbClr val="000000"/>
                        </a:buClr>
                        <a:buSzPts val="1100"/>
                        <a:buFont typeface="Calibri"/>
                        <a:buNone/>
                      </a:pPr>
                      <a:r>
                        <a:rPr b="0" lang="en-US" sz="1100" u="none" cap="none" strike="noStrike">
                          <a:solidFill>
                            <a:srgbClr val="000000"/>
                          </a:solidFill>
                          <a:latin typeface="Calibri"/>
                          <a:ea typeface="Calibri"/>
                          <a:cs typeface="Calibri"/>
                          <a:sym typeface="Calibri"/>
                        </a:rPr>
                        <a:t>Spreading Speed</a:t>
                      </a:r>
                      <a:endParaRPr b="0" sz="1100" u="none" cap="none" strike="noStrike">
                        <a:solidFill>
                          <a:srgbClr val="000000"/>
                        </a:solidFill>
                        <a:latin typeface="Calibri"/>
                        <a:ea typeface="Calibri"/>
                        <a:cs typeface="Calibri"/>
                        <a:sym typeface="Calibri"/>
                      </a:endParaRPr>
                    </a:p>
                  </a:txBody>
                  <a:tcPr marT="12700" marB="45725" marR="12700" marL="127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2CC"/>
                    </a:solidFill>
                  </a:tcPr>
                </a:tc>
                <a:tc>
                  <a:txBody>
                    <a:bodyPr/>
                    <a:lstStyle/>
                    <a:p>
                      <a:pPr indent="0" lvl="0" marL="0" marR="0" rtl="0" algn="ctr">
                        <a:spcBef>
                          <a:spcPts val="0"/>
                        </a:spcBef>
                        <a:spcAft>
                          <a:spcPts val="0"/>
                        </a:spcAft>
                        <a:buClr>
                          <a:srgbClr val="000000"/>
                        </a:buClr>
                        <a:buSzPts val="1100"/>
                        <a:buFont typeface="Calibri"/>
                        <a:buNone/>
                      </a:pPr>
                      <a:r>
                        <a:rPr b="0" lang="en-US" sz="1100" u="none" cap="none" strike="noStrike">
                          <a:solidFill>
                            <a:srgbClr val="000000"/>
                          </a:solidFill>
                          <a:latin typeface="Calibri"/>
                          <a:ea typeface="Calibri"/>
                          <a:cs typeface="Calibri"/>
                          <a:sym typeface="Calibri"/>
                        </a:rPr>
                        <a:t>50L/min</a:t>
                      </a:r>
                      <a:endParaRPr b="0" sz="1100" u="none" cap="none" strike="noStrike">
                        <a:solidFill>
                          <a:srgbClr val="000000"/>
                        </a:solidFill>
                        <a:latin typeface="Calibri"/>
                        <a:ea typeface="Calibri"/>
                        <a:cs typeface="Calibri"/>
                        <a:sym typeface="Calibri"/>
                      </a:endParaRPr>
                    </a:p>
                  </a:txBody>
                  <a:tcPr marT="12700" marB="45725" marR="12700" marL="127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2CC"/>
                    </a:solidFill>
                  </a:tcPr>
                </a:tc>
              </a:tr>
              <a:tr h="358775">
                <a:tc>
                  <a:txBody>
                    <a:bodyPr/>
                    <a:lstStyle/>
                    <a:p>
                      <a:pPr indent="0" lvl="0" marL="0" marR="0" rtl="0" algn="ctr">
                        <a:spcBef>
                          <a:spcPts val="0"/>
                        </a:spcBef>
                        <a:spcAft>
                          <a:spcPts val="0"/>
                        </a:spcAft>
                        <a:buClr>
                          <a:srgbClr val="000000"/>
                        </a:buClr>
                        <a:buSzPts val="1100"/>
                        <a:buFont typeface="Calibri"/>
                        <a:buNone/>
                      </a:pPr>
                      <a:r>
                        <a:rPr b="0" lang="en-US" sz="1100" u="none" cap="none" strike="noStrike">
                          <a:solidFill>
                            <a:srgbClr val="000000"/>
                          </a:solidFill>
                          <a:latin typeface="Calibri"/>
                          <a:ea typeface="Calibri"/>
                          <a:cs typeface="Calibri"/>
                          <a:sym typeface="Calibri"/>
                        </a:rPr>
                        <a:t>Spraying Width</a:t>
                      </a:r>
                      <a:endParaRPr b="0" sz="1100" u="none" cap="none" strike="noStrike">
                        <a:solidFill>
                          <a:srgbClr val="000000"/>
                        </a:solidFill>
                        <a:latin typeface="Calibri"/>
                        <a:ea typeface="Calibri"/>
                        <a:cs typeface="Calibri"/>
                        <a:sym typeface="Calibri"/>
                      </a:endParaRPr>
                    </a:p>
                  </a:txBody>
                  <a:tcPr marT="12700" marB="45725" marR="12700" marL="127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2CC"/>
                    </a:solidFill>
                  </a:tcPr>
                </a:tc>
                <a:tc>
                  <a:txBody>
                    <a:bodyPr/>
                    <a:lstStyle/>
                    <a:p>
                      <a:pPr indent="0" lvl="0" marL="0" marR="0" rtl="0" algn="ctr">
                        <a:spcBef>
                          <a:spcPts val="0"/>
                        </a:spcBef>
                        <a:spcAft>
                          <a:spcPts val="0"/>
                        </a:spcAft>
                        <a:buClr>
                          <a:srgbClr val="000000"/>
                        </a:buClr>
                        <a:buSzPts val="1100"/>
                        <a:buFont typeface="Calibri"/>
                        <a:buNone/>
                      </a:pPr>
                      <a:r>
                        <a:rPr b="0" lang="en-US" sz="1100" u="none" cap="none" strike="noStrike">
                          <a:solidFill>
                            <a:srgbClr val="000000"/>
                          </a:solidFill>
                          <a:latin typeface="Calibri"/>
                          <a:ea typeface="Calibri"/>
                          <a:cs typeface="Calibri"/>
                          <a:sym typeface="Calibri"/>
                        </a:rPr>
                        <a:t>5-8m</a:t>
                      </a:r>
                      <a:endParaRPr b="0" sz="1100" u="none" cap="none" strike="noStrike">
                        <a:solidFill>
                          <a:srgbClr val="000000"/>
                        </a:solidFill>
                        <a:latin typeface="Calibri"/>
                        <a:ea typeface="Calibri"/>
                        <a:cs typeface="Calibri"/>
                        <a:sym typeface="Calibri"/>
                      </a:endParaRPr>
                    </a:p>
                  </a:txBody>
                  <a:tcPr marT="12700" marB="45725" marR="12700" marL="127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2CC"/>
                    </a:solidFill>
                  </a:tcPr>
                </a:tc>
                <a:tc>
                  <a:txBody>
                    <a:bodyPr/>
                    <a:lstStyle/>
                    <a:p>
                      <a:pPr indent="0" lvl="0" marL="0" marR="0" rtl="0" algn="ctr">
                        <a:spcBef>
                          <a:spcPts val="0"/>
                        </a:spcBef>
                        <a:spcAft>
                          <a:spcPts val="0"/>
                        </a:spcAft>
                        <a:buClr>
                          <a:srgbClr val="000000"/>
                        </a:buClr>
                        <a:buSzPts val="1300"/>
                        <a:buFont typeface="Calibri"/>
                        <a:buNone/>
                      </a:pPr>
                      <a:r>
                        <a:rPr b="0" lang="en-US" sz="1300" u="none" cap="none" strike="noStrike">
                          <a:solidFill>
                            <a:srgbClr val="000000"/>
                          </a:solidFill>
                          <a:latin typeface="Calibri"/>
                          <a:ea typeface="Calibri"/>
                          <a:cs typeface="Calibri"/>
                          <a:sym typeface="Calibri"/>
                        </a:rPr>
                        <a:t>Spreading Width</a:t>
                      </a:r>
                      <a:endParaRPr b="0" sz="1300" u="none" cap="none" strike="noStrike">
                        <a:solidFill>
                          <a:srgbClr val="000000"/>
                        </a:solidFill>
                        <a:latin typeface="Calibri"/>
                        <a:ea typeface="Calibri"/>
                        <a:cs typeface="Calibri"/>
                        <a:sym typeface="Calibri"/>
                      </a:endParaRPr>
                    </a:p>
                  </a:txBody>
                  <a:tcPr marT="12700" marB="45725" marR="12700" marL="127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2CC"/>
                    </a:solidFill>
                  </a:tcPr>
                </a:tc>
                <a:tc>
                  <a:txBody>
                    <a:bodyPr/>
                    <a:lstStyle/>
                    <a:p>
                      <a:pPr indent="0" lvl="0" marL="0" marR="0" rtl="0" algn="ctr">
                        <a:spcBef>
                          <a:spcPts val="0"/>
                        </a:spcBef>
                        <a:spcAft>
                          <a:spcPts val="0"/>
                        </a:spcAft>
                        <a:buClr>
                          <a:srgbClr val="000000"/>
                        </a:buClr>
                        <a:buSzPts val="1100"/>
                        <a:buFont typeface="Calibri"/>
                        <a:buNone/>
                      </a:pPr>
                      <a:r>
                        <a:rPr b="0" lang="en-US" sz="1100" u="none" cap="none" strike="noStrike">
                          <a:solidFill>
                            <a:srgbClr val="000000"/>
                          </a:solidFill>
                          <a:latin typeface="Calibri"/>
                          <a:ea typeface="Calibri"/>
                          <a:cs typeface="Calibri"/>
                          <a:sym typeface="Calibri"/>
                        </a:rPr>
                        <a:t>1-7m</a:t>
                      </a:r>
                      <a:endParaRPr b="0" sz="1100" u="none" cap="none" strike="noStrike">
                        <a:solidFill>
                          <a:srgbClr val="000000"/>
                        </a:solidFill>
                        <a:latin typeface="Calibri"/>
                        <a:ea typeface="Calibri"/>
                        <a:cs typeface="Calibri"/>
                        <a:sym typeface="Calibri"/>
                      </a:endParaRPr>
                    </a:p>
                  </a:txBody>
                  <a:tcPr marT="12700" marB="45725" marR="12700" marL="127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2CC"/>
                    </a:solidFill>
                  </a:tcPr>
                </a:tc>
                <a:tc>
                  <a:txBody>
                    <a:bodyPr/>
                    <a:lstStyle/>
                    <a:p>
                      <a:pPr indent="0" lvl="0" marL="0" marR="0" rtl="0" algn="l">
                        <a:spcBef>
                          <a:spcPts val="0"/>
                        </a:spcBef>
                        <a:spcAft>
                          <a:spcPts val="0"/>
                        </a:spcAft>
                        <a:buClr>
                          <a:schemeClr val="dk1"/>
                        </a:buClr>
                        <a:buSzPts val="900"/>
                        <a:buFont typeface="Calibri"/>
                        <a:buNone/>
                      </a:pPr>
                      <a:r>
                        <a:t/>
                      </a:r>
                      <a:endParaRPr b="0" sz="900" u="none" cap="none" strike="noStrike">
                        <a:solidFill>
                          <a:srgbClr val="000000"/>
                        </a:solidFill>
                        <a:latin typeface="Calibri"/>
                        <a:ea typeface="Calibri"/>
                        <a:cs typeface="Calibri"/>
                        <a:sym typeface="Calibri"/>
                      </a:endParaRPr>
                    </a:p>
                  </a:txBody>
                  <a:tcPr marT="12700" marB="45725" marR="12700" marL="127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Clr>
                          <a:srgbClr val="000000"/>
                        </a:buClr>
                        <a:buSzPts val="1100"/>
                        <a:buFont typeface="Calibri"/>
                        <a:buNone/>
                      </a:pPr>
                      <a:r>
                        <a:rPr b="0" lang="en-US" sz="1100" u="none" cap="none" strike="noStrike">
                          <a:solidFill>
                            <a:srgbClr val="000000"/>
                          </a:solidFill>
                          <a:latin typeface="Calibri"/>
                          <a:ea typeface="Calibri"/>
                          <a:cs typeface="Calibri"/>
                          <a:sym typeface="Calibri"/>
                        </a:rPr>
                        <a:t>Spraying Width</a:t>
                      </a:r>
                      <a:endParaRPr b="0" sz="1100" u="none" cap="none" strike="noStrike">
                        <a:solidFill>
                          <a:srgbClr val="000000"/>
                        </a:solidFill>
                        <a:latin typeface="Calibri"/>
                        <a:ea typeface="Calibri"/>
                        <a:cs typeface="Calibri"/>
                        <a:sym typeface="Calibri"/>
                      </a:endParaRPr>
                    </a:p>
                  </a:txBody>
                  <a:tcPr marT="12700" marB="45725" marR="12700" marL="127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spcBef>
                          <a:spcPts val="0"/>
                        </a:spcBef>
                        <a:spcAft>
                          <a:spcPts val="0"/>
                        </a:spcAft>
                        <a:buClr>
                          <a:srgbClr val="000000"/>
                        </a:buClr>
                        <a:buSzPts val="1100"/>
                        <a:buFont typeface="Calibri"/>
                        <a:buNone/>
                      </a:pPr>
                      <a:r>
                        <a:rPr b="0" lang="en-US" sz="1100" u="none" cap="none" strike="noStrike">
                          <a:solidFill>
                            <a:srgbClr val="000000"/>
                          </a:solidFill>
                          <a:latin typeface="Calibri"/>
                          <a:ea typeface="Calibri"/>
                          <a:cs typeface="Calibri"/>
                          <a:sym typeface="Calibri"/>
                        </a:rPr>
                        <a:t>6-8m</a:t>
                      </a:r>
                      <a:endParaRPr b="0" sz="1100" u="none" cap="none" strike="noStrike">
                        <a:solidFill>
                          <a:srgbClr val="000000"/>
                        </a:solidFill>
                        <a:latin typeface="Calibri"/>
                        <a:ea typeface="Calibri"/>
                        <a:cs typeface="Calibri"/>
                        <a:sym typeface="Calibri"/>
                      </a:endParaRPr>
                    </a:p>
                  </a:txBody>
                  <a:tcPr marT="12700" marB="45725" marR="12700" marL="127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spcBef>
                          <a:spcPts val="0"/>
                        </a:spcBef>
                        <a:spcAft>
                          <a:spcPts val="0"/>
                        </a:spcAft>
                        <a:buClr>
                          <a:srgbClr val="000000"/>
                        </a:buClr>
                        <a:buSzPts val="1100"/>
                        <a:buFont typeface="Calibri"/>
                        <a:buNone/>
                      </a:pPr>
                      <a:r>
                        <a:rPr b="0" lang="en-US" sz="1100" u="none" cap="none" strike="noStrike">
                          <a:solidFill>
                            <a:srgbClr val="000000"/>
                          </a:solidFill>
                          <a:latin typeface="Calibri"/>
                          <a:ea typeface="Calibri"/>
                          <a:cs typeface="Calibri"/>
                          <a:sym typeface="Calibri"/>
                        </a:rPr>
                        <a:t>Spreading Width</a:t>
                      </a:r>
                      <a:endParaRPr b="0" sz="1100" u="none" cap="none" strike="noStrike">
                        <a:solidFill>
                          <a:srgbClr val="000000"/>
                        </a:solidFill>
                        <a:latin typeface="Calibri"/>
                        <a:ea typeface="Calibri"/>
                        <a:cs typeface="Calibri"/>
                        <a:sym typeface="Calibri"/>
                      </a:endParaRPr>
                    </a:p>
                  </a:txBody>
                  <a:tcPr marT="12700" marB="45725" marR="12700" marL="127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spcBef>
                          <a:spcPts val="0"/>
                        </a:spcBef>
                        <a:spcAft>
                          <a:spcPts val="0"/>
                        </a:spcAft>
                        <a:buClr>
                          <a:srgbClr val="000000"/>
                        </a:buClr>
                        <a:buSzPts val="1100"/>
                        <a:buFont typeface="Calibri"/>
                        <a:buNone/>
                      </a:pPr>
                      <a:r>
                        <a:rPr b="0" lang="en-US" sz="1100" u="none" cap="none" strike="noStrike">
                          <a:solidFill>
                            <a:srgbClr val="000000"/>
                          </a:solidFill>
                          <a:latin typeface="Calibri"/>
                          <a:ea typeface="Calibri"/>
                          <a:cs typeface="Calibri"/>
                          <a:sym typeface="Calibri"/>
                        </a:rPr>
                        <a:t>1-7m</a:t>
                      </a:r>
                      <a:endParaRPr b="0" sz="1100" u="none" cap="none" strike="noStrike">
                        <a:solidFill>
                          <a:srgbClr val="000000"/>
                        </a:solidFill>
                        <a:latin typeface="Calibri"/>
                        <a:ea typeface="Calibri"/>
                        <a:cs typeface="Calibri"/>
                        <a:sym typeface="Calibri"/>
                      </a:endParaRPr>
                    </a:p>
                  </a:txBody>
                  <a:tcPr marT="12700" marB="45725" marR="12700" marL="127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
        <p:nvSpPr>
          <p:cNvPr id="354" name="Google Shape;354;p20"/>
          <p:cNvSpPr/>
          <p:nvPr/>
        </p:nvSpPr>
        <p:spPr>
          <a:xfrm>
            <a:off x="-635" y="6742430"/>
            <a:ext cx="12192635" cy="116840"/>
          </a:xfrm>
          <a:prstGeom prst="rect">
            <a:avLst/>
          </a:prstGeom>
          <a:solidFill>
            <a:srgbClr val="2E75B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358" name="Shape 358"/>
        <p:cNvGrpSpPr/>
        <p:nvPr/>
      </p:nvGrpSpPr>
      <p:grpSpPr>
        <a:xfrm>
          <a:off x="0" y="0"/>
          <a:ext cx="0" cy="0"/>
          <a:chOff x="0" y="0"/>
          <a:chExt cx="0" cy="0"/>
        </a:xfrm>
      </p:grpSpPr>
      <p:pic>
        <p:nvPicPr>
          <p:cNvPr descr="透明logo" id="359" name="Google Shape;359;p21"/>
          <p:cNvPicPr preferRelativeResize="0"/>
          <p:nvPr/>
        </p:nvPicPr>
        <p:blipFill rotWithShape="1">
          <a:blip r:embed="rId3">
            <a:alphaModFix/>
          </a:blip>
          <a:srcRect b="0" l="0" r="0" t="0"/>
          <a:stretch/>
        </p:blipFill>
        <p:spPr>
          <a:xfrm>
            <a:off x="382270" y="221615"/>
            <a:ext cx="478155" cy="480060"/>
          </a:xfrm>
          <a:prstGeom prst="rect">
            <a:avLst/>
          </a:prstGeom>
          <a:noFill/>
          <a:ln>
            <a:noFill/>
          </a:ln>
        </p:spPr>
      </p:pic>
      <p:grpSp>
        <p:nvGrpSpPr>
          <p:cNvPr descr="7b0a202020202274657874626f78223a20227b5c2263617465676f72795f69645c223a31303333382c5c2269645c223a32303334303537357d220a7d0a" id="360" name="Google Shape;360;p21"/>
          <p:cNvGrpSpPr/>
          <p:nvPr/>
        </p:nvGrpSpPr>
        <p:grpSpPr>
          <a:xfrm>
            <a:off x="85090" y="116205"/>
            <a:ext cx="2548890" cy="718185"/>
            <a:chOff x="3930" y="1338"/>
            <a:chExt cx="8414" cy="5487"/>
          </a:xfrm>
        </p:grpSpPr>
        <p:pic>
          <p:nvPicPr>
            <p:cNvPr id="361" name="Google Shape;361;p21"/>
            <p:cNvPicPr preferRelativeResize="0"/>
            <p:nvPr/>
          </p:nvPicPr>
          <p:blipFill rotWithShape="1">
            <a:blip r:embed="rId4">
              <a:alphaModFix/>
            </a:blip>
            <a:srcRect b="0" l="0" r="0" t="0"/>
            <a:stretch/>
          </p:blipFill>
          <p:spPr>
            <a:xfrm>
              <a:off x="3930" y="1338"/>
              <a:ext cx="8414" cy="5487"/>
            </a:xfrm>
            <a:prstGeom prst="rect">
              <a:avLst/>
            </a:prstGeom>
            <a:noFill/>
            <a:ln>
              <a:noFill/>
            </a:ln>
          </p:spPr>
        </p:pic>
        <p:sp>
          <p:nvSpPr>
            <p:cNvPr id="362" name="Google Shape;362;p21"/>
            <p:cNvSpPr txBox="1"/>
            <p:nvPr/>
          </p:nvSpPr>
          <p:spPr>
            <a:xfrm>
              <a:off x="6882" y="2143"/>
              <a:ext cx="4652" cy="398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rgbClr val="056AFA"/>
                  </a:solidFill>
                  <a:latin typeface="Arial"/>
                  <a:ea typeface="Arial"/>
                  <a:cs typeface="Arial"/>
                  <a:sym typeface="Arial"/>
                </a:rPr>
                <a:t> G         Series</a:t>
              </a:r>
              <a:endParaRPr sz="1400">
                <a:solidFill>
                  <a:srgbClr val="056AFA"/>
                </a:solidFill>
                <a:latin typeface="Arial"/>
                <a:ea typeface="Arial"/>
                <a:cs typeface="Arial"/>
                <a:sym typeface="Arial"/>
              </a:endParaRPr>
            </a:p>
          </p:txBody>
        </p:sp>
      </p:grpSp>
      <p:pic>
        <p:nvPicPr>
          <p:cNvPr descr="1" id="363" name="Google Shape;363;p21"/>
          <p:cNvPicPr preferRelativeResize="0"/>
          <p:nvPr/>
        </p:nvPicPr>
        <p:blipFill rotWithShape="1">
          <a:blip r:embed="rId5">
            <a:alphaModFix/>
          </a:blip>
          <a:srcRect b="0" l="0" r="0" t="0"/>
          <a:stretch/>
        </p:blipFill>
        <p:spPr>
          <a:xfrm>
            <a:off x="10916285" y="6021705"/>
            <a:ext cx="1056640" cy="560705"/>
          </a:xfrm>
          <a:prstGeom prst="rect">
            <a:avLst/>
          </a:prstGeom>
          <a:noFill/>
          <a:ln>
            <a:noFill/>
          </a:ln>
        </p:spPr>
      </p:pic>
      <p:sp>
        <p:nvSpPr>
          <p:cNvPr id="364" name="Google Shape;364;p21"/>
          <p:cNvSpPr txBox="1"/>
          <p:nvPr/>
        </p:nvSpPr>
        <p:spPr>
          <a:xfrm>
            <a:off x="4262120" y="743585"/>
            <a:ext cx="2272030" cy="3683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G Series   G26</a:t>
            </a:r>
            <a:endParaRPr sz="1800">
              <a:solidFill>
                <a:schemeClr val="dk1"/>
              </a:solidFill>
              <a:latin typeface="Calibri"/>
              <a:ea typeface="Calibri"/>
              <a:cs typeface="Calibri"/>
              <a:sym typeface="Calibri"/>
            </a:endParaRPr>
          </a:p>
        </p:txBody>
      </p:sp>
      <p:pic>
        <p:nvPicPr>
          <p:cNvPr descr="微信截图_20220629174302" id="365" name="Google Shape;365;p21"/>
          <p:cNvPicPr preferRelativeResize="0"/>
          <p:nvPr/>
        </p:nvPicPr>
        <p:blipFill rotWithShape="1">
          <a:blip r:embed="rId6">
            <a:alphaModFix amt="20000"/>
          </a:blip>
          <a:srcRect b="0" l="0" r="0" t="0"/>
          <a:stretch/>
        </p:blipFill>
        <p:spPr>
          <a:xfrm>
            <a:off x="0" y="1111885"/>
            <a:ext cx="12125960" cy="4897120"/>
          </a:xfrm>
          <a:prstGeom prst="rect">
            <a:avLst/>
          </a:prstGeom>
          <a:noFill/>
          <a:ln>
            <a:noFill/>
          </a:ln>
        </p:spPr>
      </p:pic>
      <p:pic>
        <p:nvPicPr>
          <p:cNvPr descr="TG26-6" id="366" name="Google Shape;366;p21"/>
          <p:cNvPicPr preferRelativeResize="0"/>
          <p:nvPr/>
        </p:nvPicPr>
        <p:blipFill rotWithShape="1">
          <a:blip r:embed="rId7">
            <a:alphaModFix/>
          </a:blip>
          <a:srcRect b="0" l="0" r="0" t="0"/>
          <a:stretch/>
        </p:blipFill>
        <p:spPr>
          <a:xfrm>
            <a:off x="2633980" y="1715770"/>
            <a:ext cx="7418705" cy="4293235"/>
          </a:xfrm>
          <a:prstGeom prst="rect">
            <a:avLst/>
          </a:prstGeom>
          <a:noFill/>
          <a:ln>
            <a:noFill/>
          </a:ln>
        </p:spPr>
      </p:pic>
      <p:sp>
        <p:nvSpPr>
          <p:cNvPr id="367" name="Google Shape;367;p21"/>
          <p:cNvSpPr/>
          <p:nvPr/>
        </p:nvSpPr>
        <p:spPr>
          <a:xfrm>
            <a:off x="-635" y="6742430"/>
            <a:ext cx="12192635" cy="116840"/>
          </a:xfrm>
          <a:prstGeom prst="rect">
            <a:avLst/>
          </a:prstGeom>
          <a:solidFill>
            <a:srgbClr val="2E75B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371" name="Shape 371"/>
        <p:cNvGrpSpPr/>
        <p:nvPr/>
      </p:nvGrpSpPr>
      <p:grpSpPr>
        <a:xfrm>
          <a:off x="0" y="0"/>
          <a:ext cx="0" cy="0"/>
          <a:chOff x="0" y="0"/>
          <a:chExt cx="0" cy="0"/>
        </a:xfrm>
      </p:grpSpPr>
      <p:pic>
        <p:nvPicPr>
          <p:cNvPr descr="透明logo" id="372" name="Google Shape;372;p22"/>
          <p:cNvPicPr preferRelativeResize="0"/>
          <p:nvPr/>
        </p:nvPicPr>
        <p:blipFill rotWithShape="1">
          <a:blip r:embed="rId3">
            <a:alphaModFix/>
          </a:blip>
          <a:srcRect b="0" l="0" r="0" t="0"/>
          <a:stretch/>
        </p:blipFill>
        <p:spPr>
          <a:xfrm>
            <a:off x="382270" y="221615"/>
            <a:ext cx="478155" cy="480060"/>
          </a:xfrm>
          <a:prstGeom prst="rect">
            <a:avLst/>
          </a:prstGeom>
          <a:noFill/>
          <a:ln>
            <a:noFill/>
          </a:ln>
        </p:spPr>
      </p:pic>
      <p:grpSp>
        <p:nvGrpSpPr>
          <p:cNvPr descr="7b0a202020202274657874626f78223a20227b5c2263617465676f72795f69645c223a31303333382c5c2269645c223a32303334303537357d220a7d0a" id="373" name="Google Shape;373;p22"/>
          <p:cNvGrpSpPr/>
          <p:nvPr/>
        </p:nvGrpSpPr>
        <p:grpSpPr>
          <a:xfrm>
            <a:off x="85090" y="116205"/>
            <a:ext cx="2548890" cy="718185"/>
            <a:chOff x="3930" y="1338"/>
            <a:chExt cx="8414" cy="5487"/>
          </a:xfrm>
        </p:grpSpPr>
        <p:pic>
          <p:nvPicPr>
            <p:cNvPr id="374" name="Google Shape;374;p22"/>
            <p:cNvPicPr preferRelativeResize="0"/>
            <p:nvPr/>
          </p:nvPicPr>
          <p:blipFill rotWithShape="1">
            <a:blip r:embed="rId4">
              <a:alphaModFix/>
            </a:blip>
            <a:srcRect b="0" l="0" r="0" t="0"/>
            <a:stretch/>
          </p:blipFill>
          <p:spPr>
            <a:xfrm>
              <a:off x="3930" y="1338"/>
              <a:ext cx="8414" cy="5487"/>
            </a:xfrm>
            <a:prstGeom prst="rect">
              <a:avLst/>
            </a:prstGeom>
            <a:noFill/>
            <a:ln>
              <a:noFill/>
            </a:ln>
          </p:spPr>
        </p:pic>
        <p:sp>
          <p:nvSpPr>
            <p:cNvPr id="375" name="Google Shape;375;p22"/>
            <p:cNvSpPr txBox="1"/>
            <p:nvPr/>
          </p:nvSpPr>
          <p:spPr>
            <a:xfrm>
              <a:off x="6882" y="2143"/>
              <a:ext cx="4652" cy="398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rgbClr val="056AFA"/>
                  </a:solidFill>
                  <a:latin typeface="Arial"/>
                  <a:ea typeface="Arial"/>
                  <a:cs typeface="Arial"/>
                  <a:sym typeface="Arial"/>
                </a:rPr>
                <a:t> G          Series</a:t>
              </a:r>
              <a:endParaRPr sz="1400">
                <a:solidFill>
                  <a:srgbClr val="056AFA"/>
                </a:solidFill>
                <a:latin typeface="Arial"/>
                <a:ea typeface="Arial"/>
                <a:cs typeface="Arial"/>
                <a:sym typeface="Arial"/>
              </a:endParaRPr>
            </a:p>
          </p:txBody>
        </p:sp>
      </p:grpSp>
      <p:pic>
        <p:nvPicPr>
          <p:cNvPr descr="1" id="376" name="Google Shape;376;p22"/>
          <p:cNvPicPr preferRelativeResize="0"/>
          <p:nvPr/>
        </p:nvPicPr>
        <p:blipFill rotWithShape="1">
          <a:blip r:embed="rId5">
            <a:alphaModFix/>
          </a:blip>
          <a:srcRect b="0" l="0" r="0" t="0"/>
          <a:stretch/>
        </p:blipFill>
        <p:spPr>
          <a:xfrm>
            <a:off x="10916285" y="6021705"/>
            <a:ext cx="1056640" cy="560705"/>
          </a:xfrm>
          <a:prstGeom prst="rect">
            <a:avLst/>
          </a:prstGeom>
          <a:noFill/>
          <a:ln>
            <a:noFill/>
          </a:ln>
        </p:spPr>
      </p:pic>
      <p:sp>
        <p:nvSpPr>
          <p:cNvPr id="377" name="Google Shape;377;p22"/>
          <p:cNvSpPr txBox="1"/>
          <p:nvPr/>
        </p:nvSpPr>
        <p:spPr>
          <a:xfrm>
            <a:off x="5990590" y="1535430"/>
            <a:ext cx="3927475" cy="95313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800">
                <a:solidFill>
                  <a:schemeClr val="accent1"/>
                </a:solidFill>
                <a:latin typeface="Calibri"/>
                <a:ea typeface="Calibri"/>
                <a:cs typeface="Calibri"/>
                <a:sym typeface="Calibri"/>
              </a:rPr>
              <a:t>Outstanding Capacity</a:t>
            </a:r>
            <a:endParaRPr b="1" sz="2800">
              <a:solidFill>
                <a:schemeClr val="accent1"/>
              </a:solidFill>
              <a:latin typeface="Calibri"/>
              <a:ea typeface="Calibri"/>
              <a:cs typeface="Calibri"/>
              <a:sym typeface="Calibri"/>
            </a:endParaRPr>
          </a:p>
          <a:p>
            <a:pPr indent="0" lvl="0" marL="0" marR="0" rtl="0" algn="l">
              <a:spcBef>
                <a:spcPts val="0"/>
              </a:spcBef>
              <a:spcAft>
                <a:spcPts val="0"/>
              </a:spcAft>
              <a:buNone/>
            </a:pPr>
            <a:r>
              <a:rPr b="1" lang="en-US" sz="2800">
                <a:solidFill>
                  <a:schemeClr val="accent1"/>
                </a:solidFill>
                <a:latin typeface="Calibri"/>
                <a:ea typeface="Calibri"/>
                <a:cs typeface="Calibri"/>
                <a:sym typeface="Calibri"/>
              </a:rPr>
              <a:t>Higher Efficiency</a:t>
            </a:r>
            <a:endParaRPr b="1" sz="2800">
              <a:solidFill>
                <a:schemeClr val="accent1"/>
              </a:solidFill>
              <a:latin typeface="Calibri"/>
              <a:ea typeface="Calibri"/>
              <a:cs typeface="Calibri"/>
              <a:sym typeface="Calibri"/>
            </a:endParaRPr>
          </a:p>
        </p:txBody>
      </p:sp>
      <p:sp>
        <p:nvSpPr>
          <p:cNvPr descr="7b0a202020202262756c6c6574223a20227b5c2263617465676f727949645c223a31303032352c5c2274656d706c61746549645c223a32303233303834317d220a7d0a" id="378" name="Google Shape;378;p22"/>
          <p:cNvSpPr txBox="1"/>
          <p:nvPr/>
        </p:nvSpPr>
        <p:spPr>
          <a:xfrm>
            <a:off x="5530850" y="2963545"/>
            <a:ext cx="5570220" cy="2245360"/>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Clr>
                <a:schemeClr val="dk1"/>
              </a:buClr>
              <a:buSzPts val="2000"/>
              <a:buFont typeface="Noto Sans Symbols"/>
              <a:buChar char="■"/>
            </a:pPr>
            <a:r>
              <a:rPr lang="en-US" sz="2000">
                <a:solidFill>
                  <a:schemeClr val="dk1"/>
                </a:solidFill>
                <a:latin typeface="Calibri"/>
                <a:ea typeface="Calibri"/>
                <a:cs typeface="Calibri"/>
                <a:sym typeface="Calibri"/>
              </a:rPr>
              <a:t>120 hectares/day, which is 180 times the efficiency of manual spraying.</a:t>
            </a:r>
            <a:endParaRPr sz="2000">
              <a:solidFill>
                <a:schemeClr val="dk1"/>
              </a:solidFill>
              <a:latin typeface="Calibri"/>
              <a:ea typeface="Calibri"/>
              <a:cs typeface="Calibri"/>
              <a:sym typeface="Calibri"/>
            </a:endParaRPr>
          </a:p>
          <a:p>
            <a:pPr indent="-342900" lvl="0" marL="342900" marR="0" rtl="0" algn="l">
              <a:spcBef>
                <a:spcPts val="0"/>
              </a:spcBef>
              <a:spcAft>
                <a:spcPts val="0"/>
              </a:spcAft>
              <a:buClr>
                <a:schemeClr val="dk1"/>
              </a:buClr>
              <a:buSzPts val="2000"/>
              <a:buFont typeface="Noto Sans Symbols"/>
              <a:buChar char="■"/>
            </a:pPr>
            <a:r>
              <a:rPr lang="en-US" sz="2000">
                <a:solidFill>
                  <a:schemeClr val="dk1"/>
                </a:solidFill>
                <a:latin typeface="Calibri"/>
                <a:ea typeface="Calibri"/>
                <a:cs typeface="Calibri"/>
                <a:sym typeface="Calibri"/>
              </a:rPr>
              <a:t>The drone is equipped with a landing light to ensure night time operation safety.</a:t>
            </a:r>
            <a:endParaRPr sz="2000">
              <a:solidFill>
                <a:schemeClr val="dk1"/>
              </a:solidFill>
              <a:latin typeface="Calibri"/>
              <a:ea typeface="Calibri"/>
              <a:cs typeface="Calibri"/>
              <a:sym typeface="Calibri"/>
            </a:endParaRPr>
          </a:p>
          <a:p>
            <a:pPr indent="-342900" lvl="0" marL="342900" marR="0" rtl="0" algn="l">
              <a:spcBef>
                <a:spcPts val="0"/>
              </a:spcBef>
              <a:spcAft>
                <a:spcPts val="0"/>
              </a:spcAft>
              <a:buClr>
                <a:schemeClr val="dk1"/>
              </a:buClr>
              <a:buSzPts val="2000"/>
              <a:buFont typeface="Noto Sans Symbols"/>
              <a:buChar char="■"/>
            </a:pPr>
            <a:r>
              <a:rPr lang="en-US" sz="2000">
                <a:solidFill>
                  <a:schemeClr val="dk1"/>
                </a:solidFill>
                <a:latin typeface="Calibri"/>
                <a:ea typeface="Calibri"/>
                <a:cs typeface="Calibri"/>
                <a:sym typeface="Calibri"/>
              </a:rPr>
              <a:t>High-power charger can connect to 4 batteries at the same time. A battery can be fully charged from 30% in less than 30 minutes.</a:t>
            </a:r>
            <a:endParaRPr sz="2000">
              <a:solidFill>
                <a:schemeClr val="dk1"/>
              </a:solidFill>
              <a:latin typeface="Calibri"/>
              <a:ea typeface="Calibri"/>
              <a:cs typeface="Calibri"/>
              <a:sym typeface="Calibri"/>
            </a:endParaRPr>
          </a:p>
        </p:txBody>
      </p:sp>
      <p:pic>
        <p:nvPicPr>
          <p:cNvPr descr="tg26-1-2" id="379" name="Google Shape;379;p22"/>
          <p:cNvPicPr preferRelativeResize="0"/>
          <p:nvPr/>
        </p:nvPicPr>
        <p:blipFill rotWithShape="1">
          <a:blip r:embed="rId6">
            <a:alphaModFix/>
          </a:blip>
          <a:srcRect b="0" l="0" r="0" t="0"/>
          <a:stretch/>
        </p:blipFill>
        <p:spPr>
          <a:xfrm>
            <a:off x="860425" y="2310130"/>
            <a:ext cx="4486275" cy="2238375"/>
          </a:xfrm>
          <a:prstGeom prst="rect">
            <a:avLst/>
          </a:prstGeom>
          <a:noFill/>
          <a:ln>
            <a:noFill/>
          </a:ln>
        </p:spPr>
      </p:pic>
      <p:sp>
        <p:nvSpPr>
          <p:cNvPr id="380" name="Google Shape;380;p22"/>
          <p:cNvSpPr/>
          <p:nvPr/>
        </p:nvSpPr>
        <p:spPr>
          <a:xfrm>
            <a:off x="-635" y="6742430"/>
            <a:ext cx="12192635" cy="116840"/>
          </a:xfrm>
          <a:prstGeom prst="rect">
            <a:avLst/>
          </a:prstGeom>
          <a:solidFill>
            <a:srgbClr val="2E75B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384" name="Shape 384"/>
        <p:cNvGrpSpPr/>
        <p:nvPr/>
      </p:nvGrpSpPr>
      <p:grpSpPr>
        <a:xfrm>
          <a:off x="0" y="0"/>
          <a:ext cx="0" cy="0"/>
          <a:chOff x="0" y="0"/>
          <a:chExt cx="0" cy="0"/>
        </a:xfrm>
      </p:grpSpPr>
      <p:pic>
        <p:nvPicPr>
          <p:cNvPr descr="透明logo" id="385" name="Google Shape;385;p23"/>
          <p:cNvPicPr preferRelativeResize="0"/>
          <p:nvPr/>
        </p:nvPicPr>
        <p:blipFill rotWithShape="1">
          <a:blip r:embed="rId3">
            <a:alphaModFix/>
          </a:blip>
          <a:srcRect b="0" l="0" r="0" t="0"/>
          <a:stretch/>
        </p:blipFill>
        <p:spPr>
          <a:xfrm>
            <a:off x="382270" y="221615"/>
            <a:ext cx="478155" cy="480060"/>
          </a:xfrm>
          <a:prstGeom prst="rect">
            <a:avLst/>
          </a:prstGeom>
          <a:noFill/>
          <a:ln>
            <a:noFill/>
          </a:ln>
        </p:spPr>
      </p:pic>
      <p:grpSp>
        <p:nvGrpSpPr>
          <p:cNvPr descr="7b0a202020202274657874626f78223a20227b5c2263617465676f72795f69645c223a31303333382c5c2269645c223a32303334303537357d220a7d0a" id="386" name="Google Shape;386;p23"/>
          <p:cNvGrpSpPr/>
          <p:nvPr/>
        </p:nvGrpSpPr>
        <p:grpSpPr>
          <a:xfrm>
            <a:off x="85090" y="116205"/>
            <a:ext cx="2548890" cy="718185"/>
            <a:chOff x="3930" y="1338"/>
            <a:chExt cx="8414" cy="5487"/>
          </a:xfrm>
        </p:grpSpPr>
        <p:pic>
          <p:nvPicPr>
            <p:cNvPr id="387" name="Google Shape;387;p23"/>
            <p:cNvPicPr preferRelativeResize="0"/>
            <p:nvPr/>
          </p:nvPicPr>
          <p:blipFill rotWithShape="1">
            <a:blip r:embed="rId4">
              <a:alphaModFix/>
            </a:blip>
            <a:srcRect b="0" l="0" r="0" t="0"/>
            <a:stretch/>
          </p:blipFill>
          <p:spPr>
            <a:xfrm>
              <a:off x="3930" y="1338"/>
              <a:ext cx="8414" cy="5487"/>
            </a:xfrm>
            <a:prstGeom prst="rect">
              <a:avLst/>
            </a:prstGeom>
            <a:noFill/>
            <a:ln>
              <a:noFill/>
            </a:ln>
          </p:spPr>
        </p:pic>
        <p:sp>
          <p:nvSpPr>
            <p:cNvPr id="388" name="Google Shape;388;p23"/>
            <p:cNvSpPr txBox="1"/>
            <p:nvPr/>
          </p:nvSpPr>
          <p:spPr>
            <a:xfrm>
              <a:off x="6882" y="2143"/>
              <a:ext cx="4652" cy="398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rgbClr val="056AFA"/>
                  </a:solidFill>
                  <a:latin typeface="Arial"/>
                  <a:ea typeface="Arial"/>
                  <a:cs typeface="Arial"/>
                  <a:sym typeface="Arial"/>
                </a:rPr>
                <a:t> G          Series</a:t>
              </a:r>
              <a:endParaRPr sz="1400">
                <a:solidFill>
                  <a:srgbClr val="056AFA"/>
                </a:solidFill>
                <a:latin typeface="Arial"/>
                <a:ea typeface="Arial"/>
                <a:cs typeface="Arial"/>
                <a:sym typeface="Arial"/>
              </a:endParaRPr>
            </a:p>
          </p:txBody>
        </p:sp>
      </p:grpSp>
      <p:pic>
        <p:nvPicPr>
          <p:cNvPr descr="1" id="389" name="Google Shape;389;p23"/>
          <p:cNvPicPr preferRelativeResize="0"/>
          <p:nvPr/>
        </p:nvPicPr>
        <p:blipFill rotWithShape="1">
          <a:blip r:embed="rId5">
            <a:alphaModFix/>
          </a:blip>
          <a:srcRect b="0" l="0" r="0" t="0"/>
          <a:stretch/>
        </p:blipFill>
        <p:spPr>
          <a:xfrm>
            <a:off x="10916285" y="6021705"/>
            <a:ext cx="1056640" cy="560705"/>
          </a:xfrm>
          <a:prstGeom prst="rect">
            <a:avLst/>
          </a:prstGeom>
          <a:noFill/>
          <a:ln>
            <a:noFill/>
          </a:ln>
        </p:spPr>
      </p:pic>
      <p:sp>
        <p:nvSpPr>
          <p:cNvPr id="390" name="Google Shape;390;p23"/>
          <p:cNvSpPr txBox="1"/>
          <p:nvPr/>
        </p:nvSpPr>
        <p:spPr>
          <a:xfrm>
            <a:off x="776605" y="1487170"/>
            <a:ext cx="6812280" cy="95313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800">
                <a:solidFill>
                  <a:schemeClr val="accent1"/>
                </a:solidFill>
                <a:latin typeface="Calibri"/>
                <a:ea typeface="Calibri"/>
                <a:cs typeface="Calibri"/>
                <a:sym typeface="Calibri"/>
              </a:rPr>
              <a:t>Precise and Even Spraying with</a:t>
            </a:r>
            <a:endParaRPr b="1" sz="2800">
              <a:solidFill>
                <a:schemeClr val="accent1"/>
              </a:solidFill>
              <a:latin typeface="Calibri"/>
              <a:ea typeface="Calibri"/>
              <a:cs typeface="Calibri"/>
              <a:sym typeface="Calibri"/>
            </a:endParaRPr>
          </a:p>
          <a:p>
            <a:pPr indent="0" lvl="0" marL="0" marR="0" rtl="0" algn="l">
              <a:spcBef>
                <a:spcPts val="0"/>
              </a:spcBef>
              <a:spcAft>
                <a:spcPts val="0"/>
              </a:spcAft>
              <a:buNone/>
            </a:pPr>
            <a:r>
              <a:rPr b="1" lang="en-US" sz="2800">
                <a:solidFill>
                  <a:schemeClr val="accent1"/>
                </a:solidFill>
                <a:latin typeface="Calibri"/>
                <a:ea typeface="Calibri"/>
                <a:cs typeface="Calibri"/>
                <a:sym typeface="Calibri"/>
              </a:rPr>
              <a:t>High Efficiency and Good Penetration</a:t>
            </a:r>
            <a:endParaRPr b="1" sz="2800">
              <a:solidFill>
                <a:schemeClr val="accent1"/>
              </a:solidFill>
              <a:latin typeface="Calibri"/>
              <a:ea typeface="Calibri"/>
              <a:cs typeface="Calibri"/>
              <a:sym typeface="Calibri"/>
            </a:endParaRPr>
          </a:p>
        </p:txBody>
      </p:sp>
      <p:sp>
        <p:nvSpPr>
          <p:cNvPr descr="7b0a202020202262756c6c6574223a20227b5c2263617465676f727949645c223a31303032352c5c2274656d706c61746549645c223a32303233303834317d220a7d0a" id="391" name="Google Shape;391;p23"/>
          <p:cNvSpPr txBox="1"/>
          <p:nvPr/>
        </p:nvSpPr>
        <p:spPr>
          <a:xfrm>
            <a:off x="776605" y="2790825"/>
            <a:ext cx="5752465" cy="2861310"/>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Clr>
                <a:schemeClr val="dk1"/>
              </a:buClr>
              <a:buSzPts val="2000"/>
              <a:buFont typeface="Noto Sans Symbols"/>
              <a:buChar char="■"/>
            </a:pPr>
            <a:r>
              <a:rPr lang="en-US" sz="2000">
                <a:solidFill>
                  <a:schemeClr val="dk1"/>
                </a:solidFill>
                <a:latin typeface="Calibri"/>
                <a:ea typeface="Calibri"/>
                <a:cs typeface="Calibri"/>
                <a:sym typeface="Calibri"/>
              </a:rPr>
              <a:t>Equipped with dual pumps, 9 nozzles, dual flow meters. The max flow rate is 6L/min.</a:t>
            </a:r>
            <a:endParaRPr sz="2000">
              <a:solidFill>
                <a:schemeClr val="dk1"/>
              </a:solidFill>
              <a:latin typeface="Calibri"/>
              <a:ea typeface="Calibri"/>
              <a:cs typeface="Calibri"/>
              <a:sym typeface="Calibri"/>
            </a:endParaRPr>
          </a:p>
          <a:p>
            <a:pPr indent="-342900" lvl="0" marL="342900" marR="0" rtl="0" algn="l">
              <a:spcBef>
                <a:spcPts val="0"/>
              </a:spcBef>
              <a:spcAft>
                <a:spcPts val="0"/>
              </a:spcAft>
              <a:buClr>
                <a:schemeClr val="dk1"/>
              </a:buClr>
              <a:buSzPts val="2000"/>
              <a:buFont typeface="Noto Sans Symbols"/>
              <a:buChar char="■"/>
            </a:pPr>
            <a:r>
              <a:rPr lang="en-US" sz="2000">
                <a:solidFill>
                  <a:schemeClr val="dk1"/>
                </a:solidFill>
                <a:latin typeface="Calibri"/>
                <a:ea typeface="Calibri"/>
                <a:cs typeface="Calibri"/>
                <a:sym typeface="Calibri"/>
              </a:rPr>
              <a:t>High pressure fan flat nozzles, providing fine atomization with a mean droplet diameter of 170-265 μm.</a:t>
            </a:r>
            <a:endParaRPr sz="2000">
              <a:solidFill>
                <a:schemeClr val="dk1"/>
              </a:solidFill>
              <a:latin typeface="Calibri"/>
              <a:ea typeface="Calibri"/>
              <a:cs typeface="Calibri"/>
              <a:sym typeface="Calibri"/>
            </a:endParaRPr>
          </a:p>
          <a:p>
            <a:pPr indent="-342900" lvl="0" marL="342900" marR="0" rtl="0" algn="l">
              <a:spcBef>
                <a:spcPts val="0"/>
              </a:spcBef>
              <a:spcAft>
                <a:spcPts val="0"/>
              </a:spcAft>
              <a:buClr>
                <a:schemeClr val="dk1"/>
              </a:buClr>
              <a:buSzPts val="2000"/>
              <a:buFont typeface="Noto Sans Symbols"/>
              <a:buChar char="■"/>
            </a:pPr>
            <a:r>
              <a:rPr lang="en-US" sz="2000">
                <a:solidFill>
                  <a:schemeClr val="dk1"/>
                </a:solidFill>
                <a:latin typeface="Calibri"/>
                <a:ea typeface="Calibri"/>
                <a:cs typeface="Calibri"/>
                <a:sym typeface="Calibri"/>
              </a:rPr>
              <a:t>Precise metering system to avoid insufficient spraying/overdose.</a:t>
            </a:r>
            <a:endParaRPr sz="2000">
              <a:solidFill>
                <a:schemeClr val="dk1"/>
              </a:solidFill>
              <a:latin typeface="Calibri"/>
              <a:ea typeface="Calibri"/>
              <a:cs typeface="Calibri"/>
              <a:sym typeface="Calibri"/>
            </a:endParaRPr>
          </a:p>
          <a:p>
            <a:pPr indent="-342900" lvl="0" marL="342900" marR="0" rtl="0" algn="l">
              <a:spcBef>
                <a:spcPts val="0"/>
              </a:spcBef>
              <a:spcAft>
                <a:spcPts val="0"/>
              </a:spcAft>
              <a:buClr>
                <a:schemeClr val="dk1"/>
              </a:buClr>
              <a:buSzPts val="2000"/>
              <a:buFont typeface="Noto Sans Symbols"/>
              <a:buChar char="■"/>
            </a:pPr>
            <a:r>
              <a:rPr lang="en-US" sz="2000">
                <a:solidFill>
                  <a:schemeClr val="dk1"/>
                </a:solidFill>
                <a:latin typeface="Calibri"/>
                <a:ea typeface="Calibri"/>
                <a:cs typeface="Calibri"/>
                <a:sym typeface="Calibri"/>
              </a:rPr>
              <a:t>Real-time displayed remaining volume on RC (Plant Protection Assistant APP).</a:t>
            </a:r>
            <a:endParaRPr sz="2000">
              <a:solidFill>
                <a:schemeClr val="dk1"/>
              </a:solidFill>
              <a:latin typeface="Calibri"/>
              <a:ea typeface="Calibri"/>
              <a:cs typeface="Calibri"/>
              <a:sym typeface="Calibri"/>
            </a:endParaRPr>
          </a:p>
        </p:txBody>
      </p:sp>
      <p:pic>
        <p:nvPicPr>
          <p:cNvPr id="392" name="Google Shape;392;p23"/>
          <p:cNvPicPr preferRelativeResize="0"/>
          <p:nvPr/>
        </p:nvPicPr>
        <p:blipFill rotWithShape="1">
          <a:blip r:embed="rId6">
            <a:alphaModFix/>
          </a:blip>
          <a:srcRect b="0" l="0" r="0" t="0"/>
          <a:stretch/>
        </p:blipFill>
        <p:spPr>
          <a:xfrm>
            <a:off x="6731635" y="2004695"/>
            <a:ext cx="4184650" cy="2848610"/>
          </a:xfrm>
          <a:prstGeom prst="rect">
            <a:avLst/>
          </a:prstGeom>
          <a:noFill/>
          <a:ln>
            <a:noFill/>
          </a:ln>
        </p:spPr>
      </p:pic>
      <p:sp>
        <p:nvSpPr>
          <p:cNvPr id="393" name="Google Shape;393;p23"/>
          <p:cNvSpPr/>
          <p:nvPr/>
        </p:nvSpPr>
        <p:spPr>
          <a:xfrm>
            <a:off x="-635" y="6742430"/>
            <a:ext cx="12192635" cy="116840"/>
          </a:xfrm>
          <a:prstGeom prst="rect">
            <a:avLst/>
          </a:prstGeom>
          <a:solidFill>
            <a:srgbClr val="2E75B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397" name="Shape 397"/>
        <p:cNvGrpSpPr/>
        <p:nvPr/>
      </p:nvGrpSpPr>
      <p:grpSpPr>
        <a:xfrm>
          <a:off x="0" y="0"/>
          <a:ext cx="0" cy="0"/>
          <a:chOff x="0" y="0"/>
          <a:chExt cx="0" cy="0"/>
        </a:xfrm>
      </p:grpSpPr>
      <p:pic>
        <p:nvPicPr>
          <p:cNvPr descr="透明logo" id="398" name="Google Shape;398;p24"/>
          <p:cNvPicPr preferRelativeResize="0"/>
          <p:nvPr/>
        </p:nvPicPr>
        <p:blipFill rotWithShape="1">
          <a:blip r:embed="rId3">
            <a:alphaModFix/>
          </a:blip>
          <a:srcRect b="0" l="0" r="0" t="0"/>
          <a:stretch/>
        </p:blipFill>
        <p:spPr>
          <a:xfrm>
            <a:off x="382270" y="221615"/>
            <a:ext cx="478155" cy="480060"/>
          </a:xfrm>
          <a:prstGeom prst="rect">
            <a:avLst/>
          </a:prstGeom>
          <a:noFill/>
          <a:ln>
            <a:noFill/>
          </a:ln>
        </p:spPr>
      </p:pic>
      <p:grpSp>
        <p:nvGrpSpPr>
          <p:cNvPr descr="7b0a202020202274657874626f78223a20227b5c2263617465676f72795f69645c223a31303333382c5c2269645c223a32303334303537357d220a7d0a" id="399" name="Google Shape;399;p24"/>
          <p:cNvGrpSpPr/>
          <p:nvPr/>
        </p:nvGrpSpPr>
        <p:grpSpPr>
          <a:xfrm>
            <a:off x="85090" y="116205"/>
            <a:ext cx="2548890" cy="718185"/>
            <a:chOff x="3930" y="1338"/>
            <a:chExt cx="8414" cy="5487"/>
          </a:xfrm>
        </p:grpSpPr>
        <p:pic>
          <p:nvPicPr>
            <p:cNvPr id="400" name="Google Shape;400;p24"/>
            <p:cNvPicPr preferRelativeResize="0"/>
            <p:nvPr/>
          </p:nvPicPr>
          <p:blipFill rotWithShape="1">
            <a:blip r:embed="rId4">
              <a:alphaModFix/>
            </a:blip>
            <a:srcRect b="0" l="0" r="0" t="0"/>
            <a:stretch/>
          </p:blipFill>
          <p:spPr>
            <a:xfrm>
              <a:off x="3930" y="1338"/>
              <a:ext cx="8414" cy="5487"/>
            </a:xfrm>
            <a:prstGeom prst="rect">
              <a:avLst/>
            </a:prstGeom>
            <a:noFill/>
            <a:ln>
              <a:noFill/>
            </a:ln>
          </p:spPr>
        </p:pic>
        <p:sp>
          <p:nvSpPr>
            <p:cNvPr id="401" name="Google Shape;401;p24"/>
            <p:cNvSpPr txBox="1"/>
            <p:nvPr/>
          </p:nvSpPr>
          <p:spPr>
            <a:xfrm>
              <a:off x="6882" y="2143"/>
              <a:ext cx="4652" cy="398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rgbClr val="056AFA"/>
                  </a:solidFill>
                  <a:latin typeface="Arial"/>
                  <a:ea typeface="Arial"/>
                  <a:cs typeface="Arial"/>
                  <a:sym typeface="Arial"/>
                </a:rPr>
                <a:t> G          Series</a:t>
              </a:r>
              <a:endParaRPr sz="1400">
                <a:solidFill>
                  <a:srgbClr val="056AFA"/>
                </a:solidFill>
                <a:latin typeface="Arial"/>
                <a:ea typeface="Arial"/>
                <a:cs typeface="Arial"/>
                <a:sym typeface="Arial"/>
              </a:endParaRPr>
            </a:p>
          </p:txBody>
        </p:sp>
      </p:grpSp>
      <p:pic>
        <p:nvPicPr>
          <p:cNvPr descr="1" id="402" name="Google Shape;402;p24"/>
          <p:cNvPicPr preferRelativeResize="0"/>
          <p:nvPr/>
        </p:nvPicPr>
        <p:blipFill rotWithShape="1">
          <a:blip r:embed="rId5">
            <a:alphaModFix/>
          </a:blip>
          <a:srcRect b="0" l="0" r="0" t="0"/>
          <a:stretch/>
        </p:blipFill>
        <p:spPr>
          <a:xfrm>
            <a:off x="10916285" y="6021705"/>
            <a:ext cx="1056640" cy="560705"/>
          </a:xfrm>
          <a:prstGeom prst="rect">
            <a:avLst/>
          </a:prstGeom>
          <a:noFill/>
          <a:ln>
            <a:noFill/>
          </a:ln>
        </p:spPr>
      </p:pic>
      <p:sp>
        <p:nvSpPr>
          <p:cNvPr id="403" name="Google Shape;403;p24"/>
          <p:cNvSpPr txBox="1"/>
          <p:nvPr/>
        </p:nvSpPr>
        <p:spPr>
          <a:xfrm>
            <a:off x="3239770" y="1458595"/>
            <a:ext cx="3927475" cy="95313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800">
                <a:solidFill>
                  <a:schemeClr val="accent1"/>
                </a:solidFill>
                <a:latin typeface="Calibri"/>
                <a:ea typeface="Calibri"/>
                <a:cs typeface="Calibri"/>
                <a:sym typeface="Calibri"/>
              </a:rPr>
              <a:t>One Drone,                   Two Applications</a:t>
            </a:r>
            <a:endParaRPr b="1" sz="2800">
              <a:solidFill>
                <a:schemeClr val="accent1"/>
              </a:solidFill>
              <a:latin typeface="Calibri"/>
              <a:ea typeface="Calibri"/>
              <a:cs typeface="Calibri"/>
              <a:sym typeface="Calibri"/>
            </a:endParaRPr>
          </a:p>
        </p:txBody>
      </p:sp>
      <p:sp>
        <p:nvSpPr>
          <p:cNvPr descr="7b0a202020202262756c6c6574223a20227b5c2263617465676f727949645c223a31303032352c5c2274656d706c61746549645c223a32303233303834317d220a7d0a" id="404" name="Google Shape;404;p24"/>
          <p:cNvSpPr txBox="1"/>
          <p:nvPr/>
        </p:nvSpPr>
        <p:spPr>
          <a:xfrm>
            <a:off x="767715" y="4765675"/>
            <a:ext cx="9959340" cy="706755"/>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Clr>
                <a:schemeClr val="dk1"/>
              </a:buClr>
              <a:buSzPts val="2000"/>
              <a:buFont typeface="Noto Sans Symbols"/>
              <a:buChar char="■"/>
            </a:pPr>
            <a:r>
              <a:rPr lang="en-US" sz="2000">
                <a:solidFill>
                  <a:schemeClr val="dk1"/>
                </a:solidFill>
                <a:latin typeface="Calibri"/>
                <a:ea typeface="Calibri"/>
                <a:cs typeface="Calibri"/>
                <a:sym typeface="Calibri"/>
              </a:rPr>
              <a:t>The spraying system can be replaced by spreading system by easy steps. G26 can be used for seed sowing, fertilizing, fish feeding and plant protection.</a:t>
            </a:r>
            <a:endParaRPr sz="2000">
              <a:solidFill>
                <a:schemeClr val="dk1"/>
              </a:solidFill>
              <a:latin typeface="Calibri"/>
              <a:ea typeface="Calibri"/>
              <a:cs typeface="Calibri"/>
              <a:sym typeface="Calibri"/>
            </a:endParaRPr>
          </a:p>
        </p:txBody>
      </p:sp>
      <p:pic>
        <p:nvPicPr>
          <p:cNvPr descr="tg26-1-4_en" id="405" name="Google Shape;405;p24"/>
          <p:cNvPicPr preferRelativeResize="0"/>
          <p:nvPr/>
        </p:nvPicPr>
        <p:blipFill rotWithShape="1">
          <a:blip r:embed="rId6">
            <a:alphaModFix/>
          </a:blip>
          <a:srcRect b="0" l="0" r="0" t="0"/>
          <a:stretch/>
        </p:blipFill>
        <p:spPr>
          <a:xfrm>
            <a:off x="3346450" y="2915920"/>
            <a:ext cx="5074920" cy="1345565"/>
          </a:xfrm>
          <a:prstGeom prst="rect">
            <a:avLst/>
          </a:prstGeom>
          <a:noFill/>
          <a:ln>
            <a:noFill/>
          </a:ln>
        </p:spPr>
      </p:pic>
      <p:sp>
        <p:nvSpPr>
          <p:cNvPr id="406" name="Google Shape;406;p24"/>
          <p:cNvSpPr/>
          <p:nvPr/>
        </p:nvSpPr>
        <p:spPr>
          <a:xfrm>
            <a:off x="-635" y="6742430"/>
            <a:ext cx="12192635" cy="116840"/>
          </a:xfrm>
          <a:prstGeom prst="rect">
            <a:avLst/>
          </a:prstGeom>
          <a:solidFill>
            <a:srgbClr val="2E75B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410" name="Shape 410"/>
        <p:cNvGrpSpPr/>
        <p:nvPr/>
      </p:nvGrpSpPr>
      <p:grpSpPr>
        <a:xfrm>
          <a:off x="0" y="0"/>
          <a:ext cx="0" cy="0"/>
          <a:chOff x="0" y="0"/>
          <a:chExt cx="0" cy="0"/>
        </a:xfrm>
      </p:grpSpPr>
      <p:pic>
        <p:nvPicPr>
          <p:cNvPr descr="透明logo" id="411" name="Google Shape;411;p25"/>
          <p:cNvPicPr preferRelativeResize="0"/>
          <p:nvPr/>
        </p:nvPicPr>
        <p:blipFill rotWithShape="1">
          <a:blip r:embed="rId3">
            <a:alphaModFix/>
          </a:blip>
          <a:srcRect b="0" l="0" r="0" t="0"/>
          <a:stretch/>
        </p:blipFill>
        <p:spPr>
          <a:xfrm>
            <a:off x="382270" y="221615"/>
            <a:ext cx="478155" cy="480060"/>
          </a:xfrm>
          <a:prstGeom prst="rect">
            <a:avLst/>
          </a:prstGeom>
          <a:noFill/>
          <a:ln>
            <a:noFill/>
          </a:ln>
        </p:spPr>
      </p:pic>
      <p:grpSp>
        <p:nvGrpSpPr>
          <p:cNvPr descr="7b0a202020202274657874626f78223a20227b5c2263617465676f72795f69645c223a31303333382c5c2269645c223a32303334303537357d220a7d0a" id="412" name="Google Shape;412;p25"/>
          <p:cNvGrpSpPr/>
          <p:nvPr/>
        </p:nvGrpSpPr>
        <p:grpSpPr>
          <a:xfrm>
            <a:off x="85090" y="116205"/>
            <a:ext cx="2548890" cy="718185"/>
            <a:chOff x="3930" y="1338"/>
            <a:chExt cx="8414" cy="5487"/>
          </a:xfrm>
        </p:grpSpPr>
        <p:pic>
          <p:nvPicPr>
            <p:cNvPr id="413" name="Google Shape;413;p25"/>
            <p:cNvPicPr preferRelativeResize="0"/>
            <p:nvPr/>
          </p:nvPicPr>
          <p:blipFill rotWithShape="1">
            <a:blip r:embed="rId4">
              <a:alphaModFix/>
            </a:blip>
            <a:srcRect b="0" l="0" r="0" t="0"/>
            <a:stretch/>
          </p:blipFill>
          <p:spPr>
            <a:xfrm>
              <a:off x="3930" y="1338"/>
              <a:ext cx="8414" cy="5487"/>
            </a:xfrm>
            <a:prstGeom prst="rect">
              <a:avLst/>
            </a:prstGeom>
            <a:noFill/>
            <a:ln>
              <a:noFill/>
            </a:ln>
          </p:spPr>
        </p:pic>
        <p:sp>
          <p:nvSpPr>
            <p:cNvPr id="414" name="Google Shape;414;p25"/>
            <p:cNvSpPr txBox="1"/>
            <p:nvPr/>
          </p:nvSpPr>
          <p:spPr>
            <a:xfrm>
              <a:off x="6882" y="2143"/>
              <a:ext cx="4652" cy="398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rgbClr val="056AFA"/>
                  </a:solidFill>
                  <a:latin typeface="Arial"/>
                  <a:ea typeface="Arial"/>
                  <a:cs typeface="Arial"/>
                  <a:sym typeface="Arial"/>
                </a:rPr>
                <a:t> G          Series</a:t>
              </a:r>
              <a:endParaRPr sz="1400">
                <a:solidFill>
                  <a:srgbClr val="056AFA"/>
                </a:solidFill>
                <a:latin typeface="Arial"/>
                <a:ea typeface="Arial"/>
                <a:cs typeface="Arial"/>
                <a:sym typeface="Arial"/>
              </a:endParaRPr>
            </a:p>
          </p:txBody>
        </p:sp>
      </p:grpSp>
      <p:pic>
        <p:nvPicPr>
          <p:cNvPr descr="1" id="415" name="Google Shape;415;p25"/>
          <p:cNvPicPr preferRelativeResize="0"/>
          <p:nvPr/>
        </p:nvPicPr>
        <p:blipFill rotWithShape="1">
          <a:blip r:embed="rId5">
            <a:alphaModFix/>
          </a:blip>
          <a:srcRect b="0" l="0" r="0" t="0"/>
          <a:stretch/>
        </p:blipFill>
        <p:spPr>
          <a:xfrm>
            <a:off x="10916285" y="6021705"/>
            <a:ext cx="1056640" cy="560705"/>
          </a:xfrm>
          <a:prstGeom prst="rect">
            <a:avLst/>
          </a:prstGeom>
          <a:noFill/>
          <a:ln>
            <a:noFill/>
          </a:ln>
        </p:spPr>
      </p:pic>
      <p:sp>
        <p:nvSpPr>
          <p:cNvPr id="416" name="Google Shape;416;p25"/>
          <p:cNvSpPr txBox="1"/>
          <p:nvPr/>
        </p:nvSpPr>
        <p:spPr>
          <a:xfrm>
            <a:off x="5990590" y="1535430"/>
            <a:ext cx="3927475" cy="95313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800">
                <a:solidFill>
                  <a:schemeClr val="accent1"/>
                </a:solidFill>
                <a:latin typeface="Calibri"/>
                <a:ea typeface="Calibri"/>
                <a:cs typeface="Calibri"/>
                <a:sym typeface="Calibri"/>
              </a:rPr>
              <a:t>Easy to Operate,        Quick to Start</a:t>
            </a:r>
            <a:endParaRPr b="1" sz="2800">
              <a:solidFill>
                <a:schemeClr val="accent1"/>
              </a:solidFill>
              <a:latin typeface="Calibri"/>
              <a:ea typeface="Calibri"/>
              <a:cs typeface="Calibri"/>
              <a:sym typeface="Calibri"/>
            </a:endParaRPr>
          </a:p>
        </p:txBody>
      </p:sp>
      <p:sp>
        <p:nvSpPr>
          <p:cNvPr descr="7b0a202020202262756c6c6574223a20227b5c2263617465676f727949645c223a31303032352c5c2274656d706c61746549645c223a32303233303834317d220a7d0a" id="417" name="Google Shape;417;p25"/>
          <p:cNvSpPr txBox="1"/>
          <p:nvPr/>
        </p:nvSpPr>
        <p:spPr>
          <a:xfrm>
            <a:off x="5578475" y="2704465"/>
            <a:ext cx="5570220" cy="2861310"/>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Clr>
                <a:schemeClr val="dk1"/>
              </a:buClr>
              <a:buSzPts val="2000"/>
              <a:buFont typeface="Noto Sans Symbols"/>
              <a:buChar char="■"/>
            </a:pPr>
            <a:r>
              <a:rPr lang="en-US" sz="2000">
                <a:solidFill>
                  <a:schemeClr val="dk1"/>
                </a:solidFill>
                <a:latin typeface="Calibri"/>
                <a:ea typeface="Calibri"/>
                <a:cs typeface="Calibri"/>
                <a:sym typeface="Calibri"/>
              </a:rPr>
              <a:t>Comprehensive training is offered to help users independently operate in 3 days and become skillful in 7 days.</a:t>
            </a:r>
            <a:endParaRPr sz="2000">
              <a:solidFill>
                <a:schemeClr val="dk1"/>
              </a:solidFill>
              <a:latin typeface="Calibri"/>
              <a:ea typeface="Calibri"/>
              <a:cs typeface="Calibri"/>
              <a:sym typeface="Calibri"/>
            </a:endParaRPr>
          </a:p>
          <a:p>
            <a:pPr indent="-342900" lvl="0" marL="342900" marR="0" rtl="0" algn="l">
              <a:spcBef>
                <a:spcPts val="0"/>
              </a:spcBef>
              <a:spcAft>
                <a:spcPts val="0"/>
              </a:spcAft>
              <a:buClr>
                <a:schemeClr val="dk1"/>
              </a:buClr>
              <a:buSzPts val="2000"/>
              <a:buFont typeface="Noto Sans Symbols"/>
              <a:buChar char="■"/>
            </a:pPr>
            <a:r>
              <a:rPr lang="en-US" sz="2000">
                <a:solidFill>
                  <a:schemeClr val="dk1"/>
                </a:solidFill>
                <a:latin typeface="Calibri"/>
                <a:ea typeface="Calibri"/>
                <a:cs typeface="Calibri"/>
                <a:sym typeface="Calibri"/>
              </a:rPr>
              <a:t>5.5-inch high brightness display for the RC ensures clear outdoor image. Battery lasts for 6-8 hours.</a:t>
            </a:r>
            <a:endParaRPr sz="2000">
              <a:solidFill>
                <a:schemeClr val="dk1"/>
              </a:solidFill>
              <a:latin typeface="Calibri"/>
              <a:ea typeface="Calibri"/>
              <a:cs typeface="Calibri"/>
              <a:sym typeface="Calibri"/>
            </a:endParaRPr>
          </a:p>
          <a:p>
            <a:pPr indent="-342900" lvl="0" marL="342900" marR="0" rtl="0" algn="l">
              <a:spcBef>
                <a:spcPts val="0"/>
              </a:spcBef>
              <a:spcAft>
                <a:spcPts val="0"/>
              </a:spcAft>
              <a:buClr>
                <a:schemeClr val="dk1"/>
              </a:buClr>
              <a:buSzPts val="2000"/>
              <a:buFont typeface="Noto Sans Symbols"/>
              <a:buChar char="■"/>
            </a:pPr>
            <a:r>
              <a:rPr lang="en-US" sz="2000">
                <a:solidFill>
                  <a:schemeClr val="dk1"/>
                </a:solidFill>
                <a:latin typeface="Calibri"/>
                <a:ea typeface="Calibri"/>
                <a:cs typeface="Calibri"/>
                <a:sym typeface="Calibri"/>
              </a:rPr>
              <a:t>Multiple operation modes: A-B point, manual and autonomous. Simple setup to quickly start operation.</a:t>
            </a:r>
            <a:endParaRPr sz="2000">
              <a:solidFill>
                <a:schemeClr val="dk1"/>
              </a:solidFill>
              <a:latin typeface="Calibri"/>
              <a:ea typeface="Calibri"/>
              <a:cs typeface="Calibri"/>
              <a:sym typeface="Calibri"/>
            </a:endParaRPr>
          </a:p>
        </p:txBody>
      </p:sp>
      <p:pic>
        <p:nvPicPr>
          <p:cNvPr descr="tg26-1-51" id="418" name="Google Shape;418;p25"/>
          <p:cNvPicPr preferRelativeResize="0"/>
          <p:nvPr/>
        </p:nvPicPr>
        <p:blipFill rotWithShape="1">
          <a:blip r:embed="rId6">
            <a:alphaModFix/>
          </a:blip>
          <a:srcRect b="0" l="0" r="0" t="0"/>
          <a:stretch/>
        </p:blipFill>
        <p:spPr>
          <a:xfrm>
            <a:off x="1285240" y="1807210"/>
            <a:ext cx="3942080" cy="3472180"/>
          </a:xfrm>
          <a:prstGeom prst="rect">
            <a:avLst/>
          </a:prstGeom>
          <a:noFill/>
          <a:ln>
            <a:noFill/>
          </a:ln>
        </p:spPr>
      </p:pic>
      <p:sp>
        <p:nvSpPr>
          <p:cNvPr id="419" name="Google Shape;419;p25"/>
          <p:cNvSpPr/>
          <p:nvPr/>
        </p:nvSpPr>
        <p:spPr>
          <a:xfrm>
            <a:off x="-635" y="6742430"/>
            <a:ext cx="12192635" cy="116840"/>
          </a:xfrm>
          <a:prstGeom prst="rect">
            <a:avLst/>
          </a:prstGeom>
          <a:solidFill>
            <a:srgbClr val="2E75B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423" name="Shape 423"/>
        <p:cNvGrpSpPr/>
        <p:nvPr/>
      </p:nvGrpSpPr>
      <p:grpSpPr>
        <a:xfrm>
          <a:off x="0" y="0"/>
          <a:ext cx="0" cy="0"/>
          <a:chOff x="0" y="0"/>
          <a:chExt cx="0" cy="0"/>
        </a:xfrm>
      </p:grpSpPr>
      <p:pic>
        <p:nvPicPr>
          <p:cNvPr descr="tg26-1-6" id="424" name="Google Shape;424;p26"/>
          <p:cNvPicPr preferRelativeResize="0"/>
          <p:nvPr/>
        </p:nvPicPr>
        <p:blipFill rotWithShape="1">
          <a:blip r:embed="rId3">
            <a:alphaModFix amt="30000"/>
          </a:blip>
          <a:srcRect b="0" l="0" r="0" t="0"/>
          <a:stretch/>
        </p:blipFill>
        <p:spPr>
          <a:xfrm>
            <a:off x="382270" y="1626235"/>
            <a:ext cx="11372850" cy="4155440"/>
          </a:xfrm>
          <a:prstGeom prst="rect">
            <a:avLst/>
          </a:prstGeom>
          <a:noFill/>
          <a:ln>
            <a:noFill/>
          </a:ln>
        </p:spPr>
      </p:pic>
      <p:pic>
        <p:nvPicPr>
          <p:cNvPr descr="透明logo" id="425" name="Google Shape;425;p26"/>
          <p:cNvPicPr preferRelativeResize="0"/>
          <p:nvPr/>
        </p:nvPicPr>
        <p:blipFill rotWithShape="1">
          <a:blip r:embed="rId4">
            <a:alphaModFix/>
          </a:blip>
          <a:srcRect b="0" l="0" r="0" t="0"/>
          <a:stretch/>
        </p:blipFill>
        <p:spPr>
          <a:xfrm>
            <a:off x="382270" y="221615"/>
            <a:ext cx="478155" cy="480060"/>
          </a:xfrm>
          <a:prstGeom prst="rect">
            <a:avLst/>
          </a:prstGeom>
          <a:noFill/>
          <a:ln>
            <a:noFill/>
          </a:ln>
        </p:spPr>
      </p:pic>
      <p:grpSp>
        <p:nvGrpSpPr>
          <p:cNvPr descr="7b0a202020202274657874626f78223a20227b5c2263617465676f72795f69645c223a31303333382c5c2269645c223a32303334303537357d220a7d0a" id="426" name="Google Shape;426;p26"/>
          <p:cNvGrpSpPr/>
          <p:nvPr/>
        </p:nvGrpSpPr>
        <p:grpSpPr>
          <a:xfrm>
            <a:off x="85090" y="116205"/>
            <a:ext cx="2548890" cy="718185"/>
            <a:chOff x="3930" y="1338"/>
            <a:chExt cx="8414" cy="5487"/>
          </a:xfrm>
        </p:grpSpPr>
        <p:pic>
          <p:nvPicPr>
            <p:cNvPr id="427" name="Google Shape;427;p26"/>
            <p:cNvPicPr preferRelativeResize="0"/>
            <p:nvPr/>
          </p:nvPicPr>
          <p:blipFill rotWithShape="1">
            <a:blip r:embed="rId5">
              <a:alphaModFix/>
            </a:blip>
            <a:srcRect b="0" l="0" r="0" t="0"/>
            <a:stretch/>
          </p:blipFill>
          <p:spPr>
            <a:xfrm>
              <a:off x="3930" y="1338"/>
              <a:ext cx="8414" cy="5487"/>
            </a:xfrm>
            <a:prstGeom prst="rect">
              <a:avLst/>
            </a:prstGeom>
            <a:noFill/>
            <a:ln>
              <a:noFill/>
            </a:ln>
          </p:spPr>
        </p:pic>
        <p:sp>
          <p:nvSpPr>
            <p:cNvPr id="428" name="Google Shape;428;p26"/>
            <p:cNvSpPr txBox="1"/>
            <p:nvPr/>
          </p:nvSpPr>
          <p:spPr>
            <a:xfrm>
              <a:off x="6882" y="2143"/>
              <a:ext cx="4652" cy="398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rgbClr val="056AFA"/>
                  </a:solidFill>
                  <a:latin typeface="Arial"/>
                  <a:ea typeface="Arial"/>
                  <a:cs typeface="Arial"/>
                  <a:sym typeface="Arial"/>
                </a:rPr>
                <a:t> G          Series</a:t>
              </a:r>
              <a:endParaRPr sz="1400">
                <a:solidFill>
                  <a:srgbClr val="056AFA"/>
                </a:solidFill>
                <a:latin typeface="Arial"/>
                <a:ea typeface="Arial"/>
                <a:cs typeface="Arial"/>
                <a:sym typeface="Arial"/>
              </a:endParaRPr>
            </a:p>
          </p:txBody>
        </p:sp>
      </p:grpSp>
      <p:pic>
        <p:nvPicPr>
          <p:cNvPr descr="1" id="429" name="Google Shape;429;p26"/>
          <p:cNvPicPr preferRelativeResize="0"/>
          <p:nvPr/>
        </p:nvPicPr>
        <p:blipFill rotWithShape="1">
          <a:blip r:embed="rId6">
            <a:alphaModFix/>
          </a:blip>
          <a:srcRect b="0" l="0" r="0" t="0"/>
          <a:stretch/>
        </p:blipFill>
        <p:spPr>
          <a:xfrm>
            <a:off x="10916285" y="6021705"/>
            <a:ext cx="1056640" cy="560705"/>
          </a:xfrm>
          <a:prstGeom prst="rect">
            <a:avLst/>
          </a:prstGeom>
          <a:noFill/>
          <a:ln>
            <a:noFill/>
          </a:ln>
        </p:spPr>
      </p:pic>
      <p:sp>
        <p:nvSpPr>
          <p:cNvPr id="430" name="Google Shape;430;p26"/>
          <p:cNvSpPr txBox="1"/>
          <p:nvPr/>
        </p:nvSpPr>
        <p:spPr>
          <a:xfrm>
            <a:off x="3249930" y="1266825"/>
            <a:ext cx="4291330" cy="95313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800">
                <a:solidFill>
                  <a:schemeClr val="accent1"/>
                </a:solidFill>
                <a:latin typeface="Calibri"/>
                <a:ea typeface="Calibri"/>
                <a:cs typeface="Calibri"/>
                <a:sym typeface="Calibri"/>
              </a:rPr>
              <a:t>Precise Positioning, </a:t>
            </a:r>
            <a:endParaRPr b="1" sz="2800">
              <a:solidFill>
                <a:schemeClr val="accent1"/>
              </a:solidFill>
              <a:latin typeface="Calibri"/>
              <a:ea typeface="Calibri"/>
              <a:cs typeface="Calibri"/>
              <a:sym typeface="Calibri"/>
            </a:endParaRPr>
          </a:p>
          <a:p>
            <a:pPr indent="0" lvl="0" marL="0" marR="0" rtl="0" algn="l">
              <a:spcBef>
                <a:spcPts val="0"/>
              </a:spcBef>
              <a:spcAft>
                <a:spcPts val="0"/>
              </a:spcAft>
              <a:buNone/>
            </a:pPr>
            <a:r>
              <a:rPr b="1" lang="en-US" sz="2800">
                <a:solidFill>
                  <a:schemeClr val="accent1"/>
                </a:solidFill>
                <a:latin typeface="Calibri"/>
                <a:ea typeface="Calibri"/>
                <a:cs typeface="Calibri"/>
                <a:sym typeface="Calibri"/>
              </a:rPr>
              <a:t>Safe Flight</a:t>
            </a:r>
            <a:endParaRPr b="1" sz="2800">
              <a:solidFill>
                <a:schemeClr val="accent1"/>
              </a:solidFill>
              <a:latin typeface="Calibri"/>
              <a:ea typeface="Calibri"/>
              <a:cs typeface="Calibri"/>
              <a:sym typeface="Calibri"/>
            </a:endParaRPr>
          </a:p>
        </p:txBody>
      </p:sp>
      <p:sp>
        <p:nvSpPr>
          <p:cNvPr descr="7b0a202020202262756c6c6574223a20227b5c2263617465676f727949645c223a31303032352c5c2274656d706c61746549645c223a32303233303834317d220a7d0a" id="431" name="Google Shape;431;p26"/>
          <p:cNvSpPr txBox="1"/>
          <p:nvPr/>
        </p:nvSpPr>
        <p:spPr>
          <a:xfrm>
            <a:off x="979170" y="2795270"/>
            <a:ext cx="9538335" cy="2245360"/>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Clr>
                <a:schemeClr val="dk1"/>
              </a:buClr>
              <a:buSzPts val="2000"/>
              <a:buFont typeface="Noto Sans Symbols"/>
              <a:buChar char="■"/>
            </a:pPr>
            <a:r>
              <a:rPr lang="en-US" sz="2000">
                <a:solidFill>
                  <a:schemeClr val="dk1"/>
                </a:solidFill>
                <a:latin typeface="Calibri"/>
                <a:ea typeface="Calibri"/>
                <a:cs typeface="Calibri"/>
                <a:sym typeface="Calibri"/>
              </a:rPr>
              <a:t>RTK positioning technology, supporting Beidou / GPS / GLONASS, and equipped with dual anti-inference antenna.</a:t>
            </a:r>
            <a:endParaRPr sz="2000">
              <a:solidFill>
                <a:schemeClr val="dk1"/>
              </a:solidFill>
              <a:latin typeface="Calibri"/>
              <a:ea typeface="Calibri"/>
              <a:cs typeface="Calibri"/>
              <a:sym typeface="Calibri"/>
            </a:endParaRPr>
          </a:p>
          <a:p>
            <a:pPr indent="-342900" lvl="0" marL="342900" marR="0" rtl="0" algn="l">
              <a:spcBef>
                <a:spcPts val="0"/>
              </a:spcBef>
              <a:spcAft>
                <a:spcPts val="0"/>
              </a:spcAft>
              <a:buClr>
                <a:schemeClr val="dk1"/>
              </a:buClr>
              <a:buSzPts val="2000"/>
              <a:buFont typeface="Noto Sans Symbols"/>
              <a:buChar char="■"/>
            </a:pPr>
            <a:r>
              <a:rPr lang="en-US" sz="2000">
                <a:solidFill>
                  <a:schemeClr val="dk1"/>
                </a:solidFill>
                <a:latin typeface="Calibri"/>
                <a:ea typeface="Calibri"/>
                <a:cs typeface="Calibri"/>
                <a:sym typeface="Calibri"/>
              </a:rPr>
              <a:t>Centimeter-level accuracy ensures the drone taking off and landing at the same point.</a:t>
            </a:r>
            <a:endParaRPr sz="2000">
              <a:solidFill>
                <a:schemeClr val="dk1"/>
              </a:solidFill>
              <a:latin typeface="Calibri"/>
              <a:ea typeface="Calibri"/>
              <a:cs typeface="Calibri"/>
              <a:sym typeface="Calibri"/>
            </a:endParaRPr>
          </a:p>
          <a:p>
            <a:pPr indent="-342900" lvl="0" marL="342900" marR="0" rtl="0" algn="l">
              <a:spcBef>
                <a:spcPts val="0"/>
              </a:spcBef>
              <a:spcAft>
                <a:spcPts val="0"/>
              </a:spcAft>
              <a:buClr>
                <a:schemeClr val="dk1"/>
              </a:buClr>
              <a:buSzPts val="2000"/>
              <a:buFont typeface="Noto Sans Symbols"/>
              <a:buChar char="■"/>
            </a:pPr>
            <a:r>
              <a:rPr lang="en-US" sz="2000">
                <a:solidFill>
                  <a:schemeClr val="dk1"/>
                </a:solidFill>
                <a:latin typeface="Calibri"/>
                <a:ea typeface="Calibri"/>
                <a:cs typeface="Calibri"/>
                <a:sym typeface="Calibri"/>
              </a:rPr>
              <a:t>A magnetic compass is equipped to ensure the drone flies straight in the right direction even when RTK is unavailable.</a:t>
            </a:r>
            <a:endParaRPr sz="2000">
              <a:solidFill>
                <a:schemeClr val="dk1"/>
              </a:solidFill>
              <a:latin typeface="Calibri"/>
              <a:ea typeface="Calibri"/>
              <a:cs typeface="Calibri"/>
              <a:sym typeface="Calibri"/>
            </a:endParaRPr>
          </a:p>
          <a:p>
            <a:pPr indent="-342900" lvl="0" marL="342900" marR="0" rtl="0" algn="l">
              <a:spcBef>
                <a:spcPts val="0"/>
              </a:spcBef>
              <a:spcAft>
                <a:spcPts val="0"/>
              </a:spcAft>
              <a:buClr>
                <a:schemeClr val="dk1"/>
              </a:buClr>
              <a:buSzPts val="2000"/>
              <a:buFont typeface="Noto Sans Symbols"/>
              <a:buChar char="■"/>
            </a:pPr>
            <a:r>
              <a:rPr lang="en-US" sz="2000">
                <a:solidFill>
                  <a:schemeClr val="dk1"/>
                </a:solidFill>
                <a:latin typeface="Calibri"/>
                <a:ea typeface="Calibri"/>
                <a:cs typeface="Calibri"/>
                <a:sym typeface="Calibri"/>
              </a:rPr>
              <a:t>The front and rear obstacle avoidance radars offers ± 10cm accuracy, effectively avoiding obstacles such as utility poles and trees.</a:t>
            </a:r>
            <a:endParaRPr sz="2000">
              <a:solidFill>
                <a:schemeClr val="dk1"/>
              </a:solidFill>
              <a:latin typeface="Calibri"/>
              <a:ea typeface="Calibri"/>
              <a:cs typeface="Calibri"/>
              <a:sym typeface="Calibri"/>
            </a:endParaRPr>
          </a:p>
        </p:txBody>
      </p:sp>
      <p:sp>
        <p:nvSpPr>
          <p:cNvPr id="432" name="Google Shape;432;p26"/>
          <p:cNvSpPr/>
          <p:nvPr/>
        </p:nvSpPr>
        <p:spPr>
          <a:xfrm>
            <a:off x="-635" y="6742430"/>
            <a:ext cx="12192635" cy="116840"/>
          </a:xfrm>
          <a:prstGeom prst="rect">
            <a:avLst/>
          </a:prstGeom>
          <a:solidFill>
            <a:srgbClr val="2E75B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436" name="Shape 436"/>
        <p:cNvGrpSpPr/>
        <p:nvPr/>
      </p:nvGrpSpPr>
      <p:grpSpPr>
        <a:xfrm>
          <a:off x="0" y="0"/>
          <a:ext cx="0" cy="0"/>
          <a:chOff x="0" y="0"/>
          <a:chExt cx="0" cy="0"/>
        </a:xfrm>
      </p:grpSpPr>
      <p:pic>
        <p:nvPicPr>
          <p:cNvPr descr="透明logo" id="437" name="Google Shape;437;p27"/>
          <p:cNvPicPr preferRelativeResize="0"/>
          <p:nvPr/>
        </p:nvPicPr>
        <p:blipFill rotWithShape="1">
          <a:blip r:embed="rId3">
            <a:alphaModFix/>
          </a:blip>
          <a:srcRect b="0" l="0" r="0" t="0"/>
          <a:stretch/>
        </p:blipFill>
        <p:spPr>
          <a:xfrm>
            <a:off x="382270" y="221615"/>
            <a:ext cx="478155" cy="480060"/>
          </a:xfrm>
          <a:prstGeom prst="rect">
            <a:avLst/>
          </a:prstGeom>
          <a:noFill/>
          <a:ln>
            <a:noFill/>
          </a:ln>
        </p:spPr>
      </p:pic>
      <p:grpSp>
        <p:nvGrpSpPr>
          <p:cNvPr descr="7b0a202020202274657874626f78223a20227b5c2263617465676f72795f69645c223a31303333382c5c2269645c223a32303334303537357d220a7d0a" id="438" name="Google Shape;438;p27"/>
          <p:cNvGrpSpPr/>
          <p:nvPr/>
        </p:nvGrpSpPr>
        <p:grpSpPr>
          <a:xfrm>
            <a:off x="85090" y="116205"/>
            <a:ext cx="2548890" cy="718185"/>
            <a:chOff x="3930" y="1338"/>
            <a:chExt cx="8414" cy="5487"/>
          </a:xfrm>
        </p:grpSpPr>
        <p:pic>
          <p:nvPicPr>
            <p:cNvPr id="439" name="Google Shape;439;p27"/>
            <p:cNvPicPr preferRelativeResize="0"/>
            <p:nvPr/>
          </p:nvPicPr>
          <p:blipFill rotWithShape="1">
            <a:blip r:embed="rId4">
              <a:alphaModFix/>
            </a:blip>
            <a:srcRect b="0" l="0" r="0" t="0"/>
            <a:stretch/>
          </p:blipFill>
          <p:spPr>
            <a:xfrm>
              <a:off x="3930" y="1338"/>
              <a:ext cx="8414" cy="5487"/>
            </a:xfrm>
            <a:prstGeom prst="rect">
              <a:avLst/>
            </a:prstGeom>
            <a:noFill/>
            <a:ln>
              <a:noFill/>
            </a:ln>
          </p:spPr>
        </p:pic>
        <p:sp>
          <p:nvSpPr>
            <p:cNvPr id="440" name="Google Shape;440;p27"/>
            <p:cNvSpPr txBox="1"/>
            <p:nvPr/>
          </p:nvSpPr>
          <p:spPr>
            <a:xfrm>
              <a:off x="6882" y="2143"/>
              <a:ext cx="4652" cy="398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rgbClr val="056AFA"/>
                  </a:solidFill>
                  <a:latin typeface="Arial"/>
                  <a:ea typeface="Arial"/>
                  <a:cs typeface="Arial"/>
                  <a:sym typeface="Arial"/>
                </a:rPr>
                <a:t> G          Series</a:t>
              </a:r>
              <a:endParaRPr sz="1400">
                <a:solidFill>
                  <a:srgbClr val="056AFA"/>
                </a:solidFill>
                <a:latin typeface="Arial"/>
                <a:ea typeface="Arial"/>
                <a:cs typeface="Arial"/>
                <a:sym typeface="Arial"/>
              </a:endParaRPr>
            </a:p>
          </p:txBody>
        </p:sp>
      </p:grpSp>
      <p:pic>
        <p:nvPicPr>
          <p:cNvPr descr="1" id="441" name="Google Shape;441;p27"/>
          <p:cNvPicPr preferRelativeResize="0"/>
          <p:nvPr/>
        </p:nvPicPr>
        <p:blipFill rotWithShape="1">
          <a:blip r:embed="rId5">
            <a:alphaModFix/>
          </a:blip>
          <a:srcRect b="0" l="0" r="0" t="0"/>
          <a:stretch/>
        </p:blipFill>
        <p:spPr>
          <a:xfrm>
            <a:off x="10916285" y="6021705"/>
            <a:ext cx="1056640" cy="560705"/>
          </a:xfrm>
          <a:prstGeom prst="rect">
            <a:avLst/>
          </a:prstGeom>
          <a:noFill/>
          <a:ln>
            <a:noFill/>
          </a:ln>
        </p:spPr>
      </p:pic>
      <p:sp>
        <p:nvSpPr>
          <p:cNvPr id="442" name="Google Shape;442;p27"/>
          <p:cNvSpPr txBox="1"/>
          <p:nvPr/>
        </p:nvSpPr>
        <p:spPr>
          <a:xfrm>
            <a:off x="776605" y="1487170"/>
            <a:ext cx="6812280" cy="52197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800">
                <a:solidFill>
                  <a:schemeClr val="accent1"/>
                </a:solidFill>
                <a:latin typeface="Calibri"/>
                <a:ea typeface="Calibri"/>
                <a:cs typeface="Calibri"/>
                <a:sym typeface="Calibri"/>
              </a:rPr>
              <a:t>Durable, Foldable and Easy to Transport</a:t>
            </a:r>
            <a:endParaRPr b="1" sz="2800">
              <a:solidFill>
                <a:schemeClr val="accent1"/>
              </a:solidFill>
              <a:latin typeface="Calibri"/>
              <a:ea typeface="Calibri"/>
              <a:cs typeface="Calibri"/>
              <a:sym typeface="Calibri"/>
            </a:endParaRPr>
          </a:p>
        </p:txBody>
      </p:sp>
      <p:sp>
        <p:nvSpPr>
          <p:cNvPr descr="7b0a202020202262756c6c6574223a20227b5c2263617465676f727949645c223a31303032352c5c2274656d706c61746549645c223a32303233303834317d220a7d0a" id="443" name="Google Shape;443;p27"/>
          <p:cNvSpPr txBox="1"/>
          <p:nvPr/>
        </p:nvSpPr>
        <p:spPr>
          <a:xfrm>
            <a:off x="776605" y="2790825"/>
            <a:ext cx="6336665" cy="2245360"/>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Clr>
                <a:schemeClr val="dk1"/>
              </a:buClr>
              <a:buSzPts val="2000"/>
              <a:buFont typeface="Noto Sans Symbols"/>
              <a:buChar char="■"/>
            </a:pPr>
            <a:r>
              <a:rPr lang="en-US" sz="2000">
                <a:solidFill>
                  <a:schemeClr val="dk1"/>
                </a:solidFill>
                <a:latin typeface="Calibri"/>
                <a:ea typeface="Calibri"/>
                <a:cs typeface="Calibri"/>
                <a:sym typeface="Calibri"/>
              </a:rPr>
              <a:t>Foldable design for easy storage and transportation.</a:t>
            </a:r>
            <a:endParaRPr sz="2000">
              <a:solidFill>
                <a:schemeClr val="dk1"/>
              </a:solidFill>
              <a:latin typeface="Calibri"/>
              <a:ea typeface="Calibri"/>
              <a:cs typeface="Calibri"/>
              <a:sym typeface="Calibri"/>
            </a:endParaRPr>
          </a:p>
          <a:p>
            <a:pPr indent="-215900" lvl="0" marL="342900" marR="0" rtl="0" algn="l">
              <a:spcBef>
                <a:spcPts val="0"/>
              </a:spcBef>
              <a:spcAft>
                <a:spcPts val="0"/>
              </a:spcAft>
              <a:buClr>
                <a:schemeClr val="dk1"/>
              </a:buClr>
              <a:buSzPts val="2000"/>
              <a:buFont typeface="Noto Sans Symbols"/>
              <a:buNone/>
            </a:pPr>
            <a:r>
              <a:t/>
            </a:r>
            <a:endParaRPr sz="2000">
              <a:solidFill>
                <a:schemeClr val="dk1"/>
              </a:solidFill>
              <a:latin typeface="Calibri"/>
              <a:ea typeface="Calibri"/>
              <a:cs typeface="Calibri"/>
              <a:sym typeface="Calibri"/>
            </a:endParaRPr>
          </a:p>
          <a:p>
            <a:pPr indent="-342900" lvl="0" marL="342900" marR="0" rtl="0" algn="l">
              <a:spcBef>
                <a:spcPts val="0"/>
              </a:spcBef>
              <a:spcAft>
                <a:spcPts val="0"/>
              </a:spcAft>
              <a:buClr>
                <a:schemeClr val="dk1"/>
              </a:buClr>
              <a:buSzPts val="2000"/>
              <a:buFont typeface="Noto Sans Symbols"/>
              <a:buChar char="■"/>
            </a:pPr>
            <a:r>
              <a:rPr lang="en-US" sz="2000">
                <a:solidFill>
                  <a:schemeClr val="dk1"/>
                </a:solidFill>
                <a:latin typeface="Calibri"/>
                <a:ea typeface="Calibri"/>
                <a:cs typeface="Calibri"/>
                <a:sym typeface="Calibri"/>
              </a:rPr>
              <a:t>Tough and durable. High strength carbon fiber arm, and high toughness folding structure.</a:t>
            </a:r>
            <a:endParaRPr sz="2000">
              <a:solidFill>
                <a:schemeClr val="dk1"/>
              </a:solidFill>
              <a:latin typeface="Calibri"/>
              <a:ea typeface="Calibri"/>
              <a:cs typeface="Calibri"/>
              <a:sym typeface="Calibri"/>
            </a:endParaRPr>
          </a:p>
          <a:p>
            <a:pPr indent="-215900" lvl="0" marL="342900" marR="0" rtl="0" algn="l">
              <a:spcBef>
                <a:spcPts val="0"/>
              </a:spcBef>
              <a:spcAft>
                <a:spcPts val="0"/>
              </a:spcAft>
              <a:buClr>
                <a:schemeClr val="dk1"/>
              </a:buClr>
              <a:buSzPts val="2000"/>
              <a:buFont typeface="Noto Sans Symbols"/>
              <a:buNone/>
            </a:pPr>
            <a:r>
              <a:t/>
            </a:r>
            <a:endParaRPr sz="2000">
              <a:solidFill>
                <a:schemeClr val="dk1"/>
              </a:solidFill>
              <a:latin typeface="Calibri"/>
              <a:ea typeface="Calibri"/>
              <a:cs typeface="Calibri"/>
              <a:sym typeface="Calibri"/>
            </a:endParaRPr>
          </a:p>
          <a:p>
            <a:pPr indent="-342900" lvl="0" marL="342900" marR="0" rtl="0" algn="l">
              <a:spcBef>
                <a:spcPts val="0"/>
              </a:spcBef>
              <a:spcAft>
                <a:spcPts val="0"/>
              </a:spcAft>
              <a:buClr>
                <a:schemeClr val="dk1"/>
              </a:buClr>
              <a:buSzPts val="2000"/>
              <a:buFont typeface="Noto Sans Symbols"/>
              <a:buChar char="■"/>
            </a:pPr>
            <a:r>
              <a:rPr lang="en-US" sz="2000">
                <a:solidFill>
                  <a:schemeClr val="dk1"/>
                </a:solidFill>
                <a:latin typeface="Calibri"/>
                <a:ea typeface="Calibri"/>
                <a:cs typeface="Calibri"/>
                <a:sym typeface="Calibri"/>
              </a:rPr>
              <a:t>The drone body is IP67 waterproof, which can be washed with running water after operation.</a:t>
            </a:r>
            <a:endParaRPr sz="2000">
              <a:solidFill>
                <a:schemeClr val="dk1"/>
              </a:solidFill>
              <a:latin typeface="Calibri"/>
              <a:ea typeface="Calibri"/>
              <a:cs typeface="Calibri"/>
              <a:sym typeface="Calibri"/>
            </a:endParaRPr>
          </a:p>
        </p:txBody>
      </p:sp>
      <p:pic>
        <p:nvPicPr>
          <p:cNvPr descr="tg26-1-9" id="444" name="Google Shape;444;p27"/>
          <p:cNvPicPr preferRelativeResize="0"/>
          <p:nvPr/>
        </p:nvPicPr>
        <p:blipFill rotWithShape="1">
          <a:blip r:embed="rId6">
            <a:alphaModFix/>
          </a:blip>
          <a:srcRect b="0" l="0" r="0" t="0"/>
          <a:stretch/>
        </p:blipFill>
        <p:spPr>
          <a:xfrm>
            <a:off x="7004050" y="1792605"/>
            <a:ext cx="4636135" cy="3733165"/>
          </a:xfrm>
          <a:prstGeom prst="rect">
            <a:avLst/>
          </a:prstGeom>
          <a:noFill/>
          <a:ln>
            <a:noFill/>
          </a:ln>
        </p:spPr>
      </p:pic>
      <p:sp>
        <p:nvSpPr>
          <p:cNvPr id="445" name="Google Shape;445;p27"/>
          <p:cNvSpPr/>
          <p:nvPr/>
        </p:nvSpPr>
        <p:spPr>
          <a:xfrm>
            <a:off x="-635" y="6742430"/>
            <a:ext cx="12192635" cy="116840"/>
          </a:xfrm>
          <a:prstGeom prst="rect">
            <a:avLst/>
          </a:prstGeom>
          <a:solidFill>
            <a:srgbClr val="2E75B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449" name="Shape 449"/>
        <p:cNvGrpSpPr/>
        <p:nvPr/>
      </p:nvGrpSpPr>
      <p:grpSpPr>
        <a:xfrm>
          <a:off x="0" y="0"/>
          <a:ext cx="0" cy="0"/>
          <a:chOff x="0" y="0"/>
          <a:chExt cx="0" cy="0"/>
        </a:xfrm>
      </p:grpSpPr>
      <p:pic>
        <p:nvPicPr>
          <p:cNvPr descr="透明logo" id="450" name="Google Shape;450;p28"/>
          <p:cNvPicPr preferRelativeResize="0"/>
          <p:nvPr/>
        </p:nvPicPr>
        <p:blipFill rotWithShape="1">
          <a:blip r:embed="rId3">
            <a:alphaModFix/>
          </a:blip>
          <a:srcRect b="0" l="0" r="0" t="0"/>
          <a:stretch/>
        </p:blipFill>
        <p:spPr>
          <a:xfrm>
            <a:off x="382270" y="221615"/>
            <a:ext cx="478155" cy="480060"/>
          </a:xfrm>
          <a:prstGeom prst="rect">
            <a:avLst/>
          </a:prstGeom>
          <a:noFill/>
          <a:ln>
            <a:noFill/>
          </a:ln>
        </p:spPr>
      </p:pic>
      <p:grpSp>
        <p:nvGrpSpPr>
          <p:cNvPr descr="7b0a202020202274657874626f78223a20227b5c2263617465676f72795f69645c223a31303333382c5c2269645c223a32303334303537357d220a7d0a" id="451" name="Google Shape;451;p28"/>
          <p:cNvGrpSpPr/>
          <p:nvPr/>
        </p:nvGrpSpPr>
        <p:grpSpPr>
          <a:xfrm>
            <a:off x="85090" y="116205"/>
            <a:ext cx="2548890" cy="718185"/>
            <a:chOff x="3930" y="1338"/>
            <a:chExt cx="8414" cy="5487"/>
          </a:xfrm>
        </p:grpSpPr>
        <p:pic>
          <p:nvPicPr>
            <p:cNvPr id="452" name="Google Shape;452;p28"/>
            <p:cNvPicPr preferRelativeResize="0"/>
            <p:nvPr/>
          </p:nvPicPr>
          <p:blipFill rotWithShape="1">
            <a:blip r:embed="rId4">
              <a:alphaModFix/>
            </a:blip>
            <a:srcRect b="0" l="0" r="0" t="0"/>
            <a:stretch/>
          </p:blipFill>
          <p:spPr>
            <a:xfrm>
              <a:off x="3930" y="1338"/>
              <a:ext cx="8414" cy="5487"/>
            </a:xfrm>
            <a:prstGeom prst="rect">
              <a:avLst/>
            </a:prstGeom>
            <a:noFill/>
            <a:ln>
              <a:noFill/>
            </a:ln>
          </p:spPr>
        </p:pic>
        <p:sp>
          <p:nvSpPr>
            <p:cNvPr id="453" name="Google Shape;453;p28"/>
            <p:cNvSpPr txBox="1"/>
            <p:nvPr/>
          </p:nvSpPr>
          <p:spPr>
            <a:xfrm>
              <a:off x="6882" y="2143"/>
              <a:ext cx="4652" cy="398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rgbClr val="056AFA"/>
                  </a:solidFill>
                  <a:latin typeface="Arial"/>
                  <a:ea typeface="Arial"/>
                  <a:cs typeface="Arial"/>
                  <a:sym typeface="Arial"/>
                </a:rPr>
                <a:t> G          Series</a:t>
              </a:r>
              <a:endParaRPr sz="1400">
                <a:solidFill>
                  <a:srgbClr val="056AFA"/>
                </a:solidFill>
                <a:latin typeface="Arial"/>
                <a:ea typeface="Arial"/>
                <a:cs typeface="Arial"/>
                <a:sym typeface="Arial"/>
              </a:endParaRPr>
            </a:p>
          </p:txBody>
        </p:sp>
      </p:grpSp>
      <p:pic>
        <p:nvPicPr>
          <p:cNvPr descr="1" id="454" name="Google Shape;454;p28"/>
          <p:cNvPicPr preferRelativeResize="0"/>
          <p:nvPr/>
        </p:nvPicPr>
        <p:blipFill rotWithShape="1">
          <a:blip r:embed="rId5">
            <a:alphaModFix/>
          </a:blip>
          <a:srcRect b="0" l="0" r="0" t="0"/>
          <a:stretch/>
        </p:blipFill>
        <p:spPr>
          <a:xfrm>
            <a:off x="10916285" y="6021705"/>
            <a:ext cx="1056640" cy="560705"/>
          </a:xfrm>
          <a:prstGeom prst="rect">
            <a:avLst/>
          </a:prstGeom>
          <a:noFill/>
          <a:ln>
            <a:noFill/>
          </a:ln>
        </p:spPr>
      </p:pic>
      <p:sp>
        <p:nvSpPr>
          <p:cNvPr id="455" name="Google Shape;455;p28"/>
          <p:cNvSpPr txBox="1"/>
          <p:nvPr/>
        </p:nvSpPr>
        <p:spPr>
          <a:xfrm>
            <a:off x="3176905" y="834390"/>
            <a:ext cx="8670925" cy="52197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800">
                <a:solidFill>
                  <a:schemeClr val="accent1"/>
                </a:solidFill>
                <a:latin typeface="Calibri"/>
                <a:ea typeface="Calibri"/>
                <a:cs typeface="Calibri"/>
                <a:sym typeface="Calibri"/>
              </a:rPr>
              <a:t>More Advanced Technology Makes the Drone Smarter</a:t>
            </a:r>
            <a:endParaRPr b="1" sz="2800">
              <a:solidFill>
                <a:schemeClr val="accent1"/>
              </a:solidFill>
              <a:latin typeface="Calibri"/>
              <a:ea typeface="Calibri"/>
              <a:cs typeface="Calibri"/>
              <a:sym typeface="Calibri"/>
            </a:endParaRPr>
          </a:p>
        </p:txBody>
      </p:sp>
      <p:sp>
        <p:nvSpPr>
          <p:cNvPr descr="7b0a202020202262756c6c6574223a20227b5c2263617465676f727949645c223a31303032352c5c2274656d706c61746549645c223a32303233303834317d220a7d0a" id="456" name="Google Shape;456;p28"/>
          <p:cNvSpPr txBox="1"/>
          <p:nvPr/>
        </p:nvSpPr>
        <p:spPr>
          <a:xfrm>
            <a:off x="4344670" y="1536700"/>
            <a:ext cx="7102475" cy="4707890"/>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Clr>
                <a:schemeClr val="dk1"/>
              </a:buClr>
              <a:buSzPts val="2000"/>
              <a:buFont typeface="Noto Sans Symbols"/>
              <a:buChar char="■"/>
            </a:pPr>
            <a:r>
              <a:rPr lang="en-US" sz="2000">
                <a:solidFill>
                  <a:schemeClr val="dk1"/>
                </a:solidFill>
                <a:latin typeface="Calibri"/>
                <a:ea typeface="Calibri"/>
                <a:cs typeface="Calibri"/>
                <a:sym typeface="Calibri"/>
              </a:rPr>
              <a:t>Terrain following radar is equipped to adjust the altitude of the drone to ensure flight safety and even spraying.</a:t>
            </a:r>
            <a:endParaRPr sz="2000">
              <a:solidFill>
                <a:schemeClr val="dk1"/>
              </a:solidFill>
              <a:latin typeface="Calibri"/>
              <a:ea typeface="Calibri"/>
              <a:cs typeface="Calibri"/>
              <a:sym typeface="Calibri"/>
            </a:endParaRPr>
          </a:p>
          <a:p>
            <a:pPr indent="-215900" lvl="0" marL="342900" marR="0" rtl="0" algn="l">
              <a:spcBef>
                <a:spcPts val="0"/>
              </a:spcBef>
              <a:spcAft>
                <a:spcPts val="0"/>
              </a:spcAft>
              <a:buClr>
                <a:schemeClr val="dk1"/>
              </a:buClr>
              <a:buSzPts val="2000"/>
              <a:buFont typeface="Noto Sans Symbols"/>
              <a:buNone/>
            </a:pPr>
            <a:r>
              <a:t/>
            </a:r>
            <a:endParaRPr sz="2000">
              <a:solidFill>
                <a:schemeClr val="dk1"/>
              </a:solidFill>
              <a:latin typeface="Calibri"/>
              <a:ea typeface="Calibri"/>
              <a:cs typeface="Calibri"/>
              <a:sym typeface="Calibri"/>
            </a:endParaRPr>
          </a:p>
          <a:p>
            <a:pPr indent="-342900" lvl="0" marL="342900" marR="0" rtl="0" algn="l">
              <a:spcBef>
                <a:spcPts val="0"/>
              </a:spcBef>
              <a:spcAft>
                <a:spcPts val="0"/>
              </a:spcAft>
              <a:buClr>
                <a:schemeClr val="dk1"/>
              </a:buClr>
              <a:buSzPts val="2000"/>
              <a:buFont typeface="Noto Sans Symbols"/>
              <a:buChar char="■"/>
            </a:pPr>
            <a:r>
              <a:rPr lang="en-US" sz="2000">
                <a:solidFill>
                  <a:schemeClr val="dk1"/>
                </a:solidFill>
                <a:latin typeface="Calibri"/>
                <a:ea typeface="Calibri"/>
                <a:cs typeface="Calibri"/>
                <a:sym typeface="Calibri"/>
              </a:rPr>
              <a:t>Predict the breakpoint according to the route plan so that users can wisely arrange the timing for refill to improve battery efficiency.</a:t>
            </a:r>
            <a:endParaRPr sz="2000">
              <a:solidFill>
                <a:schemeClr val="dk1"/>
              </a:solidFill>
              <a:latin typeface="Calibri"/>
              <a:ea typeface="Calibri"/>
              <a:cs typeface="Calibri"/>
              <a:sym typeface="Calibri"/>
            </a:endParaRPr>
          </a:p>
          <a:p>
            <a:pPr indent="-215900" lvl="0" marL="342900" marR="0" rtl="0" algn="l">
              <a:spcBef>
                <a:spcPts val="0"/>
              </a:spcBef>
              <a:spcAft>
                <a:spcPts val="0"/>
              </a:spcAft>
              <a:buClr>
                <a:schemeClr val="dk1"/>
              </a:buClr>
              <a:buSzPts val="2000"/>
              <a:buFont typeface="Noto Sans Symbols"/>
              <a:buNone/>
            </a:pPr>
            <a:r>
              <a:t/>
            </a:r>
            <a:endParaRPr sz="2000">
              <a:solidFill>
                <a:schemeClr val="dk1"/>
              </a:solidFill>
              <a:latin typeface="Calibri"/>
              <a:ea typeface="Calibri"/>
              <a:cs typeface="Calibri"/>
              <a:sym typeface="Calibri"/>
            </a:endParaRPr>
          </a:p>
          <a:p>
            <a:pPr indent="-342900" lvl="0" marL="342900" marR="0" rtl="0" algn="l">
              <a:spcBef>
                <a:spcPts val="0"/>
              </a:spcBef>
              <a:spcAft>
                <a:spcPts val="0"/>
              </a:spcAft>
              <a:buClr>
                <a:schemeClr val="dk1"/>
              </a:buClr>
              <a:buSzPts val="2000"/>
              <a:buFont typeface="Noto Sans Symbols"/>
              <a:buChar char="■"/>
            </a:pPr>
            <a:r>
              <a:rPr lang="en-US" sz="2000">
                <a:solidFill>
                  <a:schemeClr val="dk1"/>
                </a:solidFill>
                <a:latin typeface="Calibri"/>
                <a:ea typeface="Calibri"/>
                <a:cs typeface="Calibri"/>
                <a:sym typeface="Calibri"/>
              </a:rPr>
              <a:t>FPV (First-person view) enables user to see real-time 720p image of the environment in front of the drone on the RC display.</a:t>
            </a:r>
            <a:endParaRPr sz="2000">
              <a:solidFill>
                <a:schemeClr val="dk1"/>
              </a:solidFill>
              <a:latin typeface="Calibri"/>
              <a:ea typeface="Calibri"/>
              <a:cs typeface="Calibri"/>
              <a:sym typeface="Calibri"/>
            </a:endParaRPr>
          </a:p>
          <a:p>
            <a:pPr indent="-215900" lvl="0" marL="342900" marR="0" rtl="0" algn="l">
              <a:spcBef>
                <a:spcPts val="0"/>
              </a:spcBef>
              <a:spcAft>
                <a:spcPts val="0"/>
              </a:spcAft>
              <a:buClr>
                <a:schemeClr val="dk1"/>
              </a:buClr>
              <a:buSzPts val="2000"/>
              <a:buFont typeface="Noto Sans Symbols"/>
              <a:buNone/>
            </a:pPr>
            <a:r>
              <a:t/>
            </a:r>
            <a:endParaRPr sz="2000">
              <a:solidFill>
                <a:schemeClr val="dk1"/>
              </a:solidFill>
              <a:latin typeface="Calibri"/>
              <a:ea typeface="Calibri"/>
              <a:cs typeface="Calibri"/>
              <a:sym typeface="Calibri"/>
            </a:endParaRPr>
          </a:p>
          <a:p>
            <a:pPr indent="-342900" lvl="0" marL="342900" marR="0" rtl="0" algn="l">
              <a:spcBef>
                <a:spcPts val="0"/>
              </a:spcBef>
              <a:spcAft>
                <a:spcPts val="0"/>
              </a:spcAft>
              <a:buClr>
                <a:schemeClr val="dk1"/>
              </a:buClr>
              <a:buSzPts val="2000"/>
              <a:buFont typeface="Noto Sans Symbols"/>
              <a:buChar char="■"/>
            </a:pPr>
            <a:r>
              <a:rPr lang="en-US" sz="2000">
                <a:solidFill>
                  <a:schemeClr val="dk1"/>
                </a:solidFill>
                <a:latin typeface="Calibri"/>
                <a:ea typeface="Calibri"/>
                <a:cs typeface="Calibri"/>
                <a:sym typeface="Calibri"/>
              </a:rPr>
              <a:t>Users can check operation data on the Plant Protection Assistant APP installed in the RC, which provided with route planning, voice broadcast, field management, and operation area statistics, etc.</a:t>
            </a:r>
            <a:endParaRPr sz="2000">
              <a:solidFill>
                <a:schemeClr val="dk1"/>
              </a:solidFill>
              <a:latin typeface="Calibri"/>
              <a:ea typeface="Calibri"/>
              <a:cs typeface="Calibri"/>
              <a:sym typeface="Calibri"/>
            </a:endParaRPr>
          </a:p>
        </p:txBody>
      </p:sp>
      <p:pic>
        <p:nvPicPr>
          <p:cNvPr id="457" name="Google Shape;457;p28"/>
          <p:cNvPicPr preferRelativeResize="0"/>
          <p:nvPr/>
        </p:nvPicPr>
        <p:blipFill rotWithShape="1">
          <a:blip r:embed="rId6">
            <a:alphaModFix/>
          </a:blip>
          <a:srcRect b="0" l="0" r="0" t="0"/>
          <a:stretch/>
        </p:blipFill>
        <p:spPr>
          <a:xfrm>
            <a:off x="739775" y="1536700"/>
            <a:ext cx="3276600" cy="2066925"/>
          </a:xfrm>
          <a:prstGeom prst="rect">
            <a:avLst/>
          </a:prstGeom>
          <a:noFill/>
          <a:ln>
            <a:noFill/>
          </a:ln>
        </p:spPr>
      </p:pic>
      <p:pic>
        <p:nvPicPr>
          <p:cNvPr id="458" name="Google Shape;458;p28"/>
          <p:cNvPicPr preferRelativeResize="0"/>
          <p:nvPr/>
        </p:nvPicPr>
        <p:blipFill rotWithShape="1">
          <a:blip r:embed="rId7">
            <a:alphaModFix/>
          </a:blip>
          <a:srcRect b="0" l="0" r="0" t="0"/>
          <a:stretch/>
        </p:blipFill>
        <p:spPr>
          <a:xfrm>
            <a:off x="739775" y="3709035"/>
            <a:ext cx="3251200" cy="2177415"/>
          </a:xfrm>
          <a:prstGeom prst="rect">
            <a:avLst/>
          </a:prstGeom>
          <a:noFill/>
          <a:ln>
            <a:noFill/>
          </a:ln>
        </p:spPr>
      </p:pic>
      <p:sp>
        <p:nvSpPr>
          <p:cNvPr id="459" name="Google Shape;459;p28"/>
          <p:cNvSpPr/>
          <p:nvPr/>
        </p:nvSpPr>
        <p:spPr>
          <a:xfrm>
            <a:off x="-635" y="6742430"/>
            <a:ext cx="12192635" cy="116840"/>
          </a:xfrm>
          <a:prstGeom prst="rect">
            <a:avLst/>
          </a:prstGeom>
          <a:solidFill>
            <a:srgbClr val="2E75B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463" name="Shape 463"/>
        <p:cNvGrpSpPr/>
        <p:nvPr/>
      </p:nvGrpSpPr>
      <p:grpSpPr>
        <a:xfrm>
          <a:off x="0" y="0"/>
          <a:ext cx="0" cy="0"/>
          <a:chOff x="0" y="0"/>
          <a:chExt cx="0" cy="0"/>
        </a:xfrm>
      </p:grpSpPr>
      <p:pic>
        <p:nvPicPr>
          <p:cNvPr descr="透明logo" id="464" name="Google Shape;464;p29"/>
          <p:cNvPicPr preferRelativeResize="0"/>
          <p:nvPr/>
        </p:nvPicPr>
        <p:blipFill rotWithShape="1">
          <a:blip r:embed="rId3">
            <a:alphaModFix/>
          </a:blip>
          <a:srcRect b="0" l="0" r="0" t="0"/>
          <a:stretch/>
        </p:blipFill>
        <p:spPr>
          <a:xfrm>
            <a:off x="382270" y="221615"/>
            <a:ext cx="478155" cy="480060"/>
          </a:xfrm>
          <a:prstGeom prst="rect">
            <a:avLst/>
          </a:prstGeom>
          <a:noFill/>
          <a:ln>
            <a:noFill/>
          </a:ln>
        </p:spPr>
      </p:pic>
      <p:grpSp>
        <p:nvGrpSpPr>
          <p:cNvPr descr="7b0a202020202274657874626f78223a20227b5c2263617465676f72795f69645c223a31303333382c5c2269645c223a32303334303537357d220a7d0a" id="465" name="Google Shape;465;p29"/>
          <p:cNvGrpSpPr/>
          <p:nvPr/>
        </p:nvGrpSpPr>
        <p:grpSpPr>
          <a:xfrm>
            <a:off x="85090" y="116205"/>
            <a:ext cx="2548890" cy="718185"/>
            <a:chOff x="3930" y="1338"/>
            <a:chExt cx="8414" cy="5487"/>
          </a:xfrm>
        </p:grpSpPr>
        <p:pic>
          <p:nvPicPr>
            <p:cNvPr id="466" name="Google Shape;466;p29"/>
            <p:cNvPicPr preferRelativeResize="0"/>
            <p:nvPr/>
          </p:nvPicPr>
          <p:blipFill rotWithShape="1">
            <a:blip r:embed="rId4">
              <a:alphaModFix/>
            </a:blip>
            <a:srcRect b="0" l="0" r="0" t="0"/>
            <a:stretch/>
          </p:blipFill>
          <p:spPr>
            <a:xfrm>
              <a:off x="3930" y="1338"/>
              <a:ext cx="8414" cy="5487"/>
            </a:xfrm>
            <a:prstGeom prst="rect">
              <a:avLst/>
            </a:prstGeom>
            <a:noFill/>
            <a:ln>
              <a:noFill/>
            </a:ln>
          </p:spPr>
        </p:pic>
        <p:sp>
          <p:nvSpPr>
            <p:cNvPr id="467" name="Google Shape;467;p29"/>
            <p:cNvSpPr txBox="1"/>
            <p:nvPr/>
          </p:nvSpPr>
          <p:spPr>
            <a:xfrm>
              <a:off x="6882" y="2143"/>
              <a:ext cx="4652" cy="398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rgbClr val="056AFA"/>
                  </a:solidFill>
                  <a:latin typeface="Arial"/>
                  <a:ea typeface="Arial"/>
                  <a:cs typeface="Arial"/>
                  <a:sym typeface="Arial"/>
                </a:rPr>
                <a:t> G          Series</a:t>
              </a:r>
              <a:endParaRPr sz="1400">
                <a:solidFill>
                  <a:srgbClr val="056AFA"/>
                </a:solidFill>
                <a:latin typeface="Arial"/>
                <a:ea typeface="Arial"/>
                <a:cs typeface="Arial"/>
                <a:sym typeface="Arial"/>
              </a:endParaRPr>
            </a:p>
          </p:txBody>
        </p:sp>
      </p:grpSp>
      <p:pic>
        <p:nvPicPr>
          <p:cNvPr descr="1" id="468" name="Google Shape;468;p29"/>
          <p:cNvPicPr preferRelativeResize="0"/>
          <p:nvPr/>
        </p:nvPicPr>
        <p:blipFill rotWithShape="1">
          <a:blip r:embed="rId5">
            <a:alphaModFix/>
          </a:blip>
          <a:srcRect b="0" l="0" r="0" t="0"/>
          <a:stretch/>
        </p:blipFill>
        <p:spPr>
          <a:xfrm>
            <a:off x="10916285" y="6021705"/>
            <a:ext cx="1056640" cy="560705"/>
          </a:xfrm>
          <a:prstGeom prst="rect">
            <a:avLst/>
          </a:prstGeom>
          <a:noFill/>
          <a:ln>
            <a:noFill/>
          </a:ln>
        </p:spPr>
      </p:pic>
      <p:graphicFrame>
        <p:nvGraphicFramePr>
          <p:cNvPr id="469" name="Google Shape;469;p29"/>
          <p:cNvGraphicFramePr/>
          <p:nvPr/>
        </p:nvGraphicFramePr>
        <p:xfrm>
          <a:off x="1103630" y="1277175"/>
          <a:ext cx="3000000" cy="3000000"/>
        </p:xfrm>
        <a:graphic>
          <a:graphicData uri="http://schemas.openxmlformats.org/drawingml/2006/table">
            <a:tbl>
              <a:tblPr bandRow="1" firstRow="1">
                <a:noFill/>
                <a:tableStyleId>{EF7375D3-D2E6-430A-B343-5292F8F3A762}</a:tableStyleId>
              </a:tblPr>
              <a:tblGrid>
                <a:gridCol w="2496175"/>
                <a:gridCol w="2496175"/>
                <a:gridCol w="2496175"/>
                <a:gridCol w="2496175"/>
              </a:tblGrid>
              <a:tr h="367025">
                <a:tc gridSpan="4">
                  <a:txBody>
                    <a:bodyPr/>
                    <a:lstStyle/>
                    <a:p>
                      <a:pPr indent="0" lvl="0" marL="0" marR="0" rtl="0" algn="ctr">
                        <a:spcBef>
                          <a:spcPts val="0"/>
                        </a:spcBef>
                        <a:spcAft>
                          <a:spcPts val="0"/>
                        </a:spcAft>
                        <a:buClr>
                          <a:srgbClr val="000000"/>
                        </a:buClr>
                        <a:buSzPts val="2100"/>
                        <a:buFont typeface="Calibri"/>
                        <a:buNone/>
                      </a:pPr>
                      <a:r>
                        <a:rPr b="1" lang="en-US" sz="2100" u="none" cap="none" strike="noStrike">
                          <a:solidFill>
                            <a:srgbClr val="000000"/>
                          </a:solidFill>
                          <a:latin typeface="Calibri"/>
                          <a:ea typeface="Calibri"/>
                          <a:cs typeface="Calibri"/>
                          <a:sym typeface="Calibri"/>
                        </a:rPr>
                        <a:t>Tech Specs</a:t>
                      </a:r>
                      <a:endParaRPr b="1" sz="2100" u="none" cap="none" strike="noStrike">
                        <a:solidFill>
                          <a:srgbClr val="000000"/>
                        </a:solidFill>
                        <a:latin typeface="Calibri"/>
                        <a:ea typeface="Calibri"/>
                        <a:cs typeface="Calibri"/>
                        <a:sym typeface="Calibri"/>
                      </a:endParaRPr>
                    </a:p>
                  </a:txBody>
                  <a:tcPr marT="12700" marB="45725" marR="12700" marL="127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r>
              <a:tr h="355600">
                <a:tc>
                  <a:txBody>
                    <a:bodyPr/>
                    <a:lstStyle/>
                    <a:p>
                      <a:pPr indent="0" lvl="0" marL="0" marR="0" rtl="0" algn="ctr">
                        <a:spcBef>
                          <a:spcPts val="0"/>
                        </a:spcBef>
                        <a:spcAft>
                          <a:spcPts val="0"/>
                        </a:spcAft>
                        <a:buClr>
                          <a:srgbClr val="000000"/>
                        </a:buClr>
                        <a:buSzPts val="1300"/>
                        <a:buFont typeface="Calibri"/>
                        <a:buNone/>
                      </a:pPr>
                      <a:r>
                        <a:rPr b="0" lang="en-US" sz="1300" u="none" cap="none" strike="noStrike">
                          <a:solidFill>
                            <a:srgbClr val="000000"/>
                          </a:solidFill>
                          <a:latin typeface="Calibri"/>
                          <a:ea typeface="Calibri"/>
                          <a:cs typeface="Calibri"/>
                          <a:sym typeface="Calibri"/>
                        </a:rPr>
                        <a:t>Wheelbase</a:t>
                      </a:r>
                      <a:endParaRPr b="0" sz="1300" u="none" cap="none" strike="noStrike">
                        <a:solidFill>
                          <a:srgbClr val="000000"/>
                        </a:solidFill>
                        <a:latin typeface="Calibri"/>
                        <a:ea typeface="Calibri"/>
                        <a:cs typeface="Calibri"/>
                        <a:sym typeface="Calibri"/>
                      </a:endParaRPr>
                    </a:p>
                  </a:txBody>
                  <a:tcPr marT="12700" marB="45725" marR="12700" marL="127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spcBef>
                          <a:spcPts val="0"/>
                        </a:spcBef>
                        <a:spcAft>
                          <a:spcPts val="0"/>
                        </a:spcAft>
                        <a:buClr>
                          <a:srgbClr val="000000"/>
                        </a:buClr>
                        <a:buSzPts val="1300"/>
                        <a:buFont typeface="Calibri"/>
                        <a:buNone/>
                      </a:pPr>
                      <a:r>
                        <a:rPr b="0" lang="en-US" sz="1300" u="none" cap="none" strike="noStrike">
                          <a:solidFill>
                            <a:srgbClr val="000000"/>
                          </a:solidFill>
                          <a:latin typeface="Calibri"/>
                          <a:ea typeface="Calibri"/>
                          <a:cs typeface="Calibri"/>
                          <a:sym typeface="Calibri"/>
                        </a:rPr>
                        <a:t>2034mm</a:t>
                      </a:r>
                      <a:r>
                        <a:rPr b="0" lang="en-US" sz="1300" u="none" cap="none" strike="noStrike">
                          <a:solidFill>
                            <a:srgbClr val="000000"/>
                          </a:solidFill>
                          <a:latin typeface="SimSun"/>
                          <a:ea typeface="SimSun"/>
                          <a:cs typeface="SimSun"/>
                          <a:sym typeface="SimSun"/>
                        </a:rPr>
                        <a:t>（</a:t>
                      </a:r>
                      <a:r>
                        <a:rPr b="0" lang="en-US" sz="1300" u="none" cap="none" strike="noStrike">
                          <a:solidFill>
                            <a:srgbClr val="000000"/>
                          </a:solidFill>
                          <a:latin typeface="Calibri"/>
                          <a:ea typeface="Calibri"/>
                          <a:cs typeface="Calibri"/>
                          <a:sym typeface="Calibri"/>
                        </a:rPr>
                        <a:t>6-Axis</a:t>
                      </a:r>
                      <a:r>
                        <a:rPr b="0" lang="en-US" sz="1300" u="none" cap="none" strike="noStrike">
                          <a:solidFill>
                            <a:srgbClr val="000000"/>
                          </a:solidFill>
                          <a:latin typeface="SimSun"/>
                          <a:ea typeface="SimSun"/>
                          <a:cs typeface="SimSun"/>
                          <a:sym typeface="SimSun"/>
                        </a:rPr>
                        <a:t>）</a:t>
                      </a:r>
                      <a:endParaRPr b="0" sz="1300" u="none" cap="none" strike="noStrike">
                        <a:solidFill>
                          <a:srgbClr val="000000"/>
                        </a:solidFill>
                        <a:latin typeface="Calibri"/>
                        <a:ea typeface="Calibri"/>
                        <a:cs typeface="Calibri"/>
                        <a:sym typeface="Calibri"/>
                      </a:endParaRPr>
                    </a:p>
                  </a:txBody>
                  <a:tcPr marT="12700" marB="45725" marR="12700" marL="127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spcBef>
                          <a:spcPts val="0"/>
                        </a:spcBef>
                        <a:spcAft>
                          <a:spcPts val="0"/>
                        </a:spcAft>
                        <a:buClr>
                          <a:srgbClr val="000000"/>
                        </a:buClr>
                        <a:buSzPts val="1300"/>
                        <a:buFont typeface="Calibri"/>
                        <a:buNone/>
                      </a:pPr>
                      <a:r>
                        <a:rPr b="0" lang="en-US" sz="1300" u="none" cap="none" strike="noStrike">
                          <a:solidFill>
                            <a:srgbClr val="000000"/>
                          </a:solidFill>
                          <a:latin typeface="Calibri"/>
                          <a:ea typeface="Calibri"/>
                          <a:cs typeface="Calibri"/>
                          <a:sym typeface="Calibri"/>
                        </a:rPr>
                        <a:t>Weight</a:t>
                      </a:r>
                      <a:endParaRPr b="0" sz="1300" u="none" cap="none" strike="noStrike">
                        <a:solidFill>
                          <a:srgbClr val="000000"/>
                        </a:solidFill>
                        <a:latin typeface="Calibri"/>
                        <a:ea typeface="Calibri"/>
                        <a:cs typeface="Calibri"/>
                        <a:sym typeface="Calibri"/>
                      </a:endParaRPr>
                    </a:p>
                  </a:txBody>
                  <a:tcPr marT="12700" marB="45725" marR="12700" marL="127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spcBef>
                          <a:spcPts val="0"/>
                        </a:spcBef>
                        <a:spcAft>
                          <a:spcPts val="0"/>
                        </a:spcAft>
                        <a:buClr>
                          <a:srgbClr val="000000"/>
                        </a:buClr>
                        <a:buSzPts val="1300"/>
                        <a:buFont typeface="Calibri"/>
                        <a:buNone/>
                      </a:pPr>
                      <a:r>
                        <a:rPr b="0" lang="en-US" sz="1300" u="none" cap="none" strike="noStrike">
                          <a:solidFill>
                            <a:srgbClr val="000000"/>
                          </a:solidFill>
                          <a:latin typeface="Calibri"/>
                          <a:ea typeface="Calibri"/>
                          <a:cs typeface="Calibri"/>
                          <a:sym typeface="Calibri"/>
                        </a:rPr>
                        <a:t>24.2kg(exdd.battery)</a:t>
                      </a:r>
                      <a:endParaRPr b="0" sz="1300" u="none" cap="none" strike="noStrike">
                        <a:solidFill>
                          <a:srgbClr val="000000"/>
                        </a:solidFill>
                        <a:latin typeface="Calibri"/>
                        <a:ea typeface="Calibri"/>
                        <a:cs typeface="Calibri"/>
                        <a:sym typeface="Calibri"/>
                      </a:endParaRPr>
                    </a:p>
                  </a:txBody>
                  <a:tcPr marT="12700" marB="45725" marR="12700" marL="127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54975">
                <a:tc rowSpan="2">
                  <a:txBody>
                    <a:bodyPr/>
                    <a:lstStyle/>
                    <a:p>
                      <a:pPr indent="0" lvl="0" marL="0" marR="0" rtl="0" algn="ctr">
                        <a:spcBef>
                          <a:spcPts val="0"/>
                        </a:spcBef>
                        <a:spcAft>
                          <a:spcPts val="0"/>
                        </a:spcAft>
                        <a:buClr>
                          <a:srgbClr val="000000"/>
                        </a:buClr>
                        <a:buSzPts val="1300"/>
                        <a:buFont typeface="Calibri"/>
                        <a:buNone/>
                      </a:pPr>
                      <a:r>
                        <a:rPr b="0" lang="en-US" sz="1300" u="none" cap="none" strike="noStrike">
                          <a:solidFill>
                            <a:srgbClr val="000000"/>
                          </a:solidFill>
                          <a:latin typeface="Calibri"/>
                          <a:ea typeface="Calibri"/>
                          <a:cs typeface="Calibri"/>
                          <a:sym typeface="Calibri"/>
                        </a:rPr>
                        <a:t>Dimension</a:t>
                      </a:r>
                      <a:endParaRPr b="0" sz="1300" u="none" cap="none" strike="noStrike">
                        <a:solidFill>
                          <a:srgbClr val="000000"/>
                        </a:solidFill>
                        <a:latin typeface="Calibri"/>
                        <a:ea typeface="Calibri"/>
                        <a:cs typeface="Calibri"/>
                        <a:sym typeface="Calibri"/>
                      </a:endParaRPr>
                    </a:p>
                  </a:txBody>
                  <a:tcPr marT="12700" marB="45725" marR="12700" marL="127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2CC"/>
                    </a:solidFill>
                  </a:tcPr>
                </a:tc>
                <a:tc>
                  <a:txBody>
                    <a:bodyPr/>
                    <a:lstStyle/>
                    <a:p>
                      <a:pPr indent="0" lvl="0" marL="0" marR="0" rtl="0" algn="ctr">
                        <a:spcBef>
                          <a:spcPts val="0"/>
                        </a:spcBef>
                        <a:spcAft>
                          <a:spcPts val="0"/>
                        </a:spcAft>
                        <a:buClr>
                          <a:srgbClr val="000000"/>
                        </a:buClr>
                        <a:buSzPts val="1300"/>
                        <a:buFont typeface="Calibri"/>
                        <a:buNone/>
                      </a:pPr>
                      <a:r>
                        <a:rPr b="0" lang="en-US" sz="1300" u="none" cap="none" strike="noStrike">
                          <a:solidFill>
                            <a:srgbClr val="000000"/>
                          </a:solidFill>
                          <a:latin typeface="Calibri"/>
                          <a:ea typeface="Calibri"/>
                          <a:cs typeface="Calibri"/>
                          <a:sym typeface="Calibri"/>
                        </a:rPr>
                        <a:t>2660*2474*780mm(Unfolded)</a:t>
                      </a:r>
                      <a:endParaRPr b="0" sz="1300" u="none" cap="none" strike="noStrike">
                        <a:solidFill>
                          <a:srgbClr val="000000"/>
                        </a:solidFill>
                        <a:latin typeface="Calibri"/>
                        <a:ea typeface="Calibri"/>
                        <a:cs typeface="Calibri"/>
                        <a:sym typeface="Calibri"/>
                      </a:endParaRPr>
                    </a:p>
                  </a:txBody>
                  <a:tcPr marT="12700" marB="45725" marR="12700" marL="127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2CC"/>
                    </a:solidFill>
                  </a:tcPr>
                </a:tc>
                <a:tc>
                  <a:txBody>
                    <a:bodyPr/>
                    <a:lstStyle/>
                    <a:p>
                      <a:pPr indent="0" lvl="0" marL="0" marR="0" rtl="0" algn="ctr">
                        <a:spcBef>
                          <a:spcPts val="0"/>
                        </a:spcBef>
                        <a:spcAft>
                          <a:spcPts val="0"/>
                        </a:spcAft>
                        <a:buClr>
                          <a:srgbClr val="000000"/>
                        </a:buClr>
                        <a:buSzPts val="1300"/>
                        <a:buFont typeface="Calibri"/>
                        <a:buNone/>
                      </a:pPr>
                      <a:r>
                        <a:rPr b="0" lang="en-US" sz="1300" u="none" cap="none" strike="noStrike">
                          <a:solidFill>
                            <a:srgbClr val="000000"/>
                          </a:solidFill>
                          <a:latin typeface="Calibri"/>
                          <a:ea typeface="Calibri"/>
                          <a:cs typeface="Calibri"/>
                          <a:sym typeface="Calibri"/>
                        </a:rPr>
                        <a:t>Max Takeoff Weight</a:t>
                      </a:r>
                      <a:endParaRPr b="0" sz="1300" u="none" cap="none" strike="noStrike">
                        <a:solidFill>
                          <a:srgbClr val="000000"/>
                        </a:solidFill>
                        <a:latin typeface="Calibri"/>
                        <a:ea typeface="Calibri"/>
                        <a:cs typeface="Calibri"/>
                        <a:sym typeface="Calibri"/>
                      </a:endParaRPr>
                    </a:p>
                  </a:txBody>
                  <a:tcPr marT="12700" marB="45725" marR="12700" marL="127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2CC"/>
                    </a:solidFill>
                  </a:tcPr>
                </a:tc>
                <a:tc>
                  <a:txBody>
                    <a:bodyPr/>
                    <a:lstStyle/>
                    <a:p>
                      <a:pPr indent="0" lvl="0" marL="0" marR="0" rtl="0" algn="ctr">
                        <a:spcBef>
                          <a:spcPts val="0"/>
                        </a:spcBef>
                        <a:spcAft>
                          <a:spcPts val="0"/>
                        </a:spcAft>
                        <a:buClr>
                          <a:srgbClr val="000000"/>
                        </a:buClr>
                        <a:buSzPts val="1300"/>
                        <a:buFont typeface="Calibri"/>
                        <a:buNone/>
                      </a:pPr>
                      <a:r>
                        <a:rPr b="0" lang="en-US" sz="1300" u="none" cap="none" strike="noStrike">
                          <a:solidFill>
                            <a:srgbClr val="000000"/>
                          </a:solidFill>
                          <a:latin typeface="Calibri"/>
                          <a:ea typeface="Calibri"/>
                          <a:cs typeface="Calibri"/>
                          <a:sym typeface="Calibri"/>
                        </a:rPr>
                        <a:t>59.5kg</a:t>
                      </a:r>
                      <a:endParaRPr b="0" sz="1300" u="none" cap="none" strike="noStrike">
                        <a:solidFill>
                          <a:srgbClr val="000000"/>
                        </a:solidFill>
                        <a:latin typeface="Calibri"/>
                        <a:ea typeface="Calibri"/>
                        <a:cs typeface="Calibri"/>
                        <a:sym typeface="Calibri"/>
                      </a:endParaRPr>
                    </a:p>
                  </a:txBody>
                  <a:tcPr marT="12700" marB="45725" marR="12700" marL="127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2CC"/>
                    </a:solidFill>
                  </a:tcPr>
                </a:tc>
              </a:tr>
              <a:tr h="355600">
                <a:tc vMerge="1"/>
                <a:tc>
                  <a:txBody>
                    <a:bodyPr/>
                    <a:lstStyle/>
                    <a:p>
                      <a:pPr indent="0" lvl="0" marL="0" marR="0" rtl="0" algn="ctr">
                        <a:spcBef>
                          <a:spcPts val="0"/>
                        </a:spcBef>
                        <a:spcAft>
                          <a:spcPts val="0"/>
                        </a:spcAft>
                        <a:buClr>
                          <a:srgbClr val="000000"/>
                        </a:buClr>
                        <a:buSzPts val="1300"/>
                        <a:buFont typeface="Calibri"/>
                        <a:buNone/>
                      </a:pPr>
                      <a:r>
                        <a:rPr b="0" lang="en-US" sz="1300" u="none" cap="none" strike="noStrike">
                          <a:solidFill>
                            <a:srgbClr val="000000"/>
                          </a:solidFill>
                          <a:latin typeface="Calibri"/>
                          <a:ea typeface="Calibri"/>
                          <a:cs typeface="Calibri"/>
                          <a:sym typeface="Calibri"/>
                        </a:rPr>
                        <a:t>1095*620*780mm(Folded)</a:t>
                      </a:r>
                      <a:endParaRPr b="0" sz="1300" u="none" cap="none" strike="noStrike">
                        <a:solidFill>
                          <a:srgbClr val="000000"/>
                        </a:solidFill>
                        <a:latin typeface="Calibri"/>
                        <a:ea typeface="Calibri"/>
                        <a:cs typeface="Calibri"/>
                        <a:sym typeface="Calibri"/>
                      </a:endParaRPr>
                    </a:p>
                  </a:txBody>
                  <a:tcPr marT="12700" marB="45725" marR="12700" marL="127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2CC"/>
                    </a:solidFill>
                  </a:tcPr>
                </a:tc>
                <a:tc>
                  <a:txBody>
                    <a:bodyPr/>
                    <a:lstStyle/>
                    <a:p>
                      <a:pPr indent="0" lvl="0" marL="0" marR="0" rtl="0" algn="ctr">
                        <a:spcBef>
                          <a:spcPts val="0"/>
                        </a:spcBef>
                        <a:spcAft>
                          <a:spcPts val="0"/>
                        </a:spcAft>
                        <a:buClr>
                          <a:srgbClr val="000000"/>
                        </a:buClr>
                        <a:buSzPts val="1300"/>
                        <a:buFont typeface="Calibri"/>
                        <a:buNone/>
                      </a:pPr>
                      <a:r>
                        <a:rPr b="0" lang="en-US" sz="1300" u="none" cap="none" strike="noStrike">
                          <a:solidFill>
                            <a:srgbClr val="000000"/>
                          </a:solidFill>
                          <a:latin typeface="Calibri"/>
                          <a:ea typeface="Calibri"/>
                          <a:cs typeface="Calibri"/>
                          <a:sym typeface="Calibri"/>
                        </a:rPr>
                        <a:t>Battery</a:t>
                      </a:r>
                      <a:endParaRPr b="0" sz="1300" u="none" cap="none" strike="noStrike">
                        <a:solidFill>
                          <a:srgbClr val="000000"/>
                        </a:solidFill>
                        <a:latin typeface="Calibri"/>
                        <a:ea typeface="Calibri"/>
                        <a:cs typeface="Calibri"/>
                        <a:sym typeface="Calibri"/>
                      </a:endParaRPr>
                    </a:p>
                  </a:txBody>
                  <a:tcPr marT="12700" marB="45725" marR="12700" marL="127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2CC"/>
                    </a:solidFill>
                  </a:tcPr>
                </a:tc>
                <a:tc>
                  <a:txBody>
                    <a:bodyPr/>
                    <a:lstStyle/>
                    <a:p>
                      <a:pPr indent="0" lvl="0" marL="0" marR="0" rtl="0" algn="ctr">
                        <a:spcBef>
                          <a:spcPts val="0"/>
                        </a:spcBef>
                        <a:spcAft>
                          <a:spcPts val="0"/>
                        </a:spcAft>
                        <a:buClr>
                          <a:srgbClr val="0000FF"/>
                        </a:buClr>
                        <a:buSzPts val="1300"/>
                        <a:buFont typeface="Calibri"/>
                        <a:buNone/>
                      </a:pPr>
                      <a:r>
                        <a:rPr b="0" lang="en-US" sz="1300" u="sng" cap="none" strike="noStrike">
                          <a:solidFill>
                            <a:srgbClr val="0000FF"/>
                          </a:solidFill>
                          <a:latin typeface="Calibri"/>
                          <a:ea typeface="Calibri"/>
                          <a:cs typeface="Calibri"/>
                          <a:sym typeface="Calibri"/>
                          <a:hlinkClick r:id="rId6">
                            <a:extLst>
                              <a:ext uri="{A12FA001-AC4F-418D-AE19-62706E023703}">
                                <ahyp:hlinkClr val="tx"/>
                              </a:ext>
                            </a:extLst>
                          </a:hlinkClick>
                        </a:rPr>
                        <a:t>2400mAh@14S(58.8V</a:t>
                      </a:r>
                      <a:r>
                        <a:rPr b="0" lang="en-US" sz="1300" u="sng" cap="none" strike="noStrike">
                          <a:solidFill>
                            <a:srgbClr val="000000"/>
                          </a:solidFill>
                          <a:latin typeface="SimSun"/>
                          <a:ea typeface="SimSun"/>
                          <a:cs typeface="SimSun"/>
                          <a:sym typeface="SimSun"/>
                          <a:hlinkClick r:id="rId7">
                            <a:extLst>
                              <a:ext uri="{A12FA001-AC4F-418D-AE19-62706E023703}">
                                <ahyp:hlinkClr val="tx"/>
                              </a:ext>
                            </a:extLst>
                          </a:hlinkClick>
                        </a:rPr>
                        <a:t>）</a:t>
                      </a:r>
                      <a:endParaRPr b="0" sz="1300" u="none" cap="none" strike="noStrike">
                        <a:solidFill>
                          <a:srgbClr val="000000"/>
                        </a:solidFill>
                        <a:latin typeface="Calibri"/>
                        <a:ea typeface="Calibri"/>
                        <a:cs typeface="Calibri"/>
                        <a:sym typeface="Calibri"/>
                      </a:endParaRPr>
                    </a:p>
                  </a:txBody>
                  <a:tcPr marT="12700" marB="45725" marR="12700" marL="127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2CC"/>
                    </a:solidFill>
                  </a:tcPr>
                </a:tc>
              </a:tr>
              <a:tr h="793125">
                <a:tc>
                  <a:txBody>
                    <a:bodyPr/>
                    <a:lstStyle/>
                    <a:p>
                      <a:pPr indent="0" lvl="0" marL="0" marR="0" rtl="0" algn="ctr">
                        <a:spcBef>
                          <a:spcPts val="0"/>
                        </a:spcBef>
                        <a:spcAft>
                          <a:spcPts val="0"/>
                        </a:spcAft>
                        <a:buClr>
                          <a:srgbClr val="000000"/>
                        </a:buClr>
                        <a:buSzPts val="1300"/>
                        <a:buFont typeface="Calibri"/>
                        <a:buNone/>
                      </a:pPr>
                      <a:r>
                        <a:rPr b="0" lang="en-US" sz="1300" u="none" cap="none" strike="noStrike">
                          <a:solidFill>
                            <a:srgbClr val="000000"/>
                          </a:solidFill>
                          <a:latin typeface="Calibri"/>
                          <a:ea typeface="Calibri"/>
                          <a:cs typeface="Calibri"/>
                          <a:sym typeface="Calibri"/>
                        </a:rPr>
                        <a:t>Width of Spray</a:t>
                      </a:r>
                      <a:endParaRPr b="0" sz="1300" u="none" cap="none" strike="noStrike">
                        <a:solidFill>
                          <a:srgbClr val="000000"/>
                        </a:solidFill>
                        <a:latin typeface="Calibri"/>
                        <a:ea typeface="Calibri"/>
                        <a:cs typeface="Calibri"/>
                        <a:sym typeface="Calibri"/>
                      </a:endParaRPr>
                    </a:p>
                  </a:txBody>
                  <a:tcPr marT="12700" marB="45725" marR="12700" marL="127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spcBef>
                          <a:spcPts val="0"/>
                        </a:spcBef>
                        <a:spcAft>
                          <a:spcPts val="0"/>
                        </a:spcAft>
                        <a:buClr>
                          <a:srgbClr val="000000"/>
                        </a:buClr>
                        <a:buSzPts val="1300"/>
                        <a:buFont typeface="Calibri"/>
                        <a:buNone/>
                      </a:pPr>
                      <a:r>
                        <a:rPr b="0" lang="en-US" sz="1300" u="none" cap="none" strike="noStrike">
                          <a:solidFill>
                            <a:srgbClr val="000000"/>
                          </a:solidFill>
                          <a:latin typeface="Calibri"/>
                          <a:ea typeface="Calibri"/>
                          <a:cs typeface="Calibri"/>
                          <a:sym typeface="Calibri"/>
                        </a:rPr>
                        <a:t>5-8m(9 nozzles,depending on different crops)</a:t>
                      </a:r>
                      <a:endParaRPr b="0" sz="1300" u="none" cap="none" strike="noStrike">
                        <a:solidFill>
                          <a:srgbClr val="000000"/>
                        </a:solidFill>
                        <a:latin typeface="Calibri"/>
                        <a:ea typeface="Calibri"/>
                        <a:cs typeface="Calibri"/>
                        <a:sym typeface="Calibri"/>
                      </a:endParaRPr>
                    </a:p>
                  </a:txBody>
                  <a:tcPr marT="12700" marB="45725" marR="12700" marL="127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spcBef>
                          <a:spcPts val="0"/>
                        </a:spcBef>
                        <a:spcAft>
                          <a:spcPts val="0"/>
                        </a:spcAft>
                        <a:buClr>
                          <a:srgbClr val="000000"/>
                        </a:buClr>
                        <a:buSzPts val="1300"/>
                        <a:buFont typeface="Calibri"/>
                        <a:buNone/>
                      </a:pPr>
                      <a:r>
                        <a:rPr b="0" lang="en-US" sz="1300" u="none" cap="none" strike="noStrike">
                          <a:solidFill>
                            <a:srgbClr val="000000"/>
                          </a:solidFill>
                          <a:latin typeface="Calibri"/>
                          <a:ea typeface="Calibri"/>
                          <a:cs typeface="Calibri"/>
                          <a:sym typeface="Calibri"/>
                        </a:rPr>
                        <a:t>Nozzle Type</a:t>
                      </a:r>
                      <a:endParaRPr b="0" sz="1300" u="none" cap="none" strike="noStrike">
                        <a:solidFill>
                          <a:srgbClr val="000000"/>
                        </a:solidFill>
                        <a:latin typeface="Calibri"/>
                        <a:ea typeface="Calibri"/>
                        <a:cs typeface="Calibri"/>
                        <a:sym typeface="Calibri"/>
                      </a:endParaRPr>
                    </a:p>
                  </a:txBody>
                  <a:tcPr marT="12700" marB="45725" marR="12700" marL="127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spcBef>
                          <a:spcPts val="0"/>
                        </a:spcBef>
                        <a:spcAft>
                          <a:spcPts val="0"/>
                        </a:spcAft>
                        <a:buClr>
                          <a:srgbClr val="000000"/>
                        </a:buClr>
                        <a:buSzPts val="1300"/>
                        <a:buFont typeface="Calibri"/>
                        <a:buNone/>
                      </a:pPr>
                      <a:r>
                        <a:rPr b="0" lang="en-US" sz="1300" u="none" cap="none" strike="noStrike">
                          <a:solidFill>
                            <a:srgbClr val="000000"/>
                          </a:solidFill>
                          <a:latin typeface="Calibri"/>
                          <a:ea typeface="Calibri"/>
                          <a:cs typeface="Calibri"/>
                          <a:sym typeface="Calibri"/>
                        </a:rPr>
                        <a:t>High-pressure nozzle</a:t>
                      </a:r>
                      <a:endParaRPr b="0" sz="1300" u="none" cap="none" strike="noStrike">
                        <a:solidFill>
                          <a:srgbClr val="000000"/>
                        </a:solidFill>
                        <a:latin typeface="Calibri"/>
                        <a:ea typeface="Calibri"/>
                        <a:cs typeface="Calibri"/>
                        <a:sym typeface="Calibri"/>
                      </a:endParaRPr>
                    </a:p>
                  </a:txBody>
                  <a:tcPr marT="12700" marB="45725" marR="12700" marL="127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55600">
                <a:tc>
                  <a:txBody>
                    <a:bodyPr/>
                    <a:lstStyle/>
                    <a:p>
                      <a:pPr indent="0" lvl="0" marL="0" marR="0" rtl="0" algn="ctr">
                        <a:spcBef>
                          <a:spcPts val="0"/>
                        </a:spcBef>
                        <a:spcAft>
                          <a:spcPts val="0"/>
                        </a:spcAft>
                        <a:buClr>
                          <a:srgbClr val="000000"/>
                        </a:buClr>
                        <a:buSzPts val="1300"/>
                        <a:buFont typeface="Calibri"/>
                        <a:buNone/>
                      </a:pPr>
                      <a:r>
                        <a:rPr b="0" lang="en-US" sz="1300" u="none" cap="none" strike="noStrike">
                          <a:solidFill>
                            <a:srgbClr val="000000"/>
                          </a:solidFill>
                          <a:latin typeface="Calibri"/>
                          <a:ea typeface="Calibri"/>
                          <a:cs typeface="Calibri"/>
                          <a:sym typeface="Calibri"/>
                        </a:rPr>
                        <a:t>Tank Capacity</a:t>
                      </a:r>
                      <a:endParaRPr b="0" sz="1300" u="none" cap="none" strike="noStrike">
                        <a:solidFill>
                          <a:srgbClr val="000000"/>
                        </a:solidFill>
                        <a:latin typeface="Calibri"/>
                        <a:ea typeface="Calibri"/>
                        <a:cs typeface="Calibri"/>
                        <a:sym typeface="Calibri"/>
                      </a:endParaRPr>
                    </a:p>
                  </a:txBody>
                  <a:tcPr marT="12700" marB="45725" marR="12700" marL="127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2CC"/>
                    </a:solidFill>
                  </a:tcPr>
                </a:tc>
                <a:tc>
                  <a:txBody>
                    <a:bodyPr/>
                    <a:lstStyle/>
                    <a:p>
                      <a:pPr indent="0" lvl="0" marL="0" marR="0" rtl="0" algn="ctr">
                        <a:spcBef>
                          <a:spcPts val="0"/>
                        </a:spcBef>
                        <a:spcAft>
                          <a:spcPts val="0"/>
                        </a:spcAft>
                        <a:buClr>
                          <a:srgbClr val="000000"/>
                        </a:buClr>
                        <a:buSzPts val="1300"/>
                        <a:buFont typeface="Calibri"/>
                        <a:buNone/>
                      </a:pPr>
                      <a:r>
                        <a:rPr b="0" lang="en-US" sz="1300" u="none" cap="none" strike="noStrike">
                          <a:solidFill>
                            <a:srgbClr val="000000"/>
                          </a:solidFill>
                          <a:latin typeface="Calibri"/>
                          <a:ea typeface="Calibri"/>
                          <a:cs typeface="Calibri"/>
                          <a:sym typeface="Calibri"/>
                        </a:rPr>
                        <a:t>26L</a:t>
                      </a:r>
                      <a:endParaRPr b="0" sz="1300" u="none" cap="none" strike="noStrike">
                        <a:solidFill>
                          <a:srgbClr val="000000"/>
                        </a:solidFill>
                        <a:latin typeface="Calibri"/>
                        <a:ea typeface="Calibri"/>
                        <a:cs typeface="Calibri"/>
                        <a:sym typeface="Calibri"/>
                      </a:endParaRPr>
                    </a:p>
                  </a:txBody>
                  <a:tcPr marT="12700" marB="45725" marR="12700" marL="127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2CC"/>
                    </a:solidFill>
                  </a:tcPr>
                </a:tc>
                <a:tc>
                  <a:txBody>
                    <a:bodyPr/>
                    <a:lstStyle/>
                    <a:p>
                      <a:pPr indent="0" lvl="0" marL="0" marR="0" rtl="0" algn="ctr">
                        <a:spcBef>
                          <a:spcPts val="0"/>
                        </a:spcBef>
                        <a:spcAft>
                          <a:spcPts val="0"/>
                        </a:spcAft>
                        <a:buClr>
                          <a:srgbClr val="000000"/>
                        </a:buClr>
                        <a:buSzPts val="1300"/>
                        <a:buFont typeface="Calibri"/>
                        <a:buNone/>
                      </a:pPr>
                      <a:r>
                        <a:rPr b="0" lang="en-US" sz="1300" u="none" cap="none" strike="noStrike">
                          <a:solidFill>
                            <a:srgbClr val="000000"/>
                          </a:solidFill>
                          <a:latin typeface="Calibri"/>
                          <a:ea typeface="Calibri"/>
                          <a:cs typeface="Calibri"/>
                          <a:sym typeface="Calibri"/>
                        </a:rPr>
                        <a:t>Nozzle Number</a:t>
                      </a:r>
                      <a:endParaRPr b="0" sz="1300" u="none" cap="none" strike="noStrike">
                        <a:solidFill>
                          <a:srgbClr val="000000"/>
                        </a:solidFill>
                        <a:latin typeface="Calibri"/>
                        <a:ea typeface="Calibri"/>
                        <a:cs typeface="Calibri"/>
                        <a:sym typeface="Calibri"/>
                      </a:endParaRPr>
                    </a:p>
                  </a:txBody>
                  <a:tcPr marT="12700" marB="45725" marR="12700" marL="127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2CC"/>
                    </a:solidFill>
                  </a:tcPr>
                </a:tc>
                <a:tc>
                  <a:txBody>
                    <a:bodyPr/>
                    <a:lstStyle/>
                    <a:p>
                      <a:pPr indent="0" lvl="0" marL="0" marR="0" rtl="0" algn="ctr">
                        <a:spcBef>
                          <a:spcPts val="0"/>
                        </a:spcBef>
                        <a:spcAft>
                          <a:spcPts val="0"/>
                        </a:spcAft>
                        <a:buClr>
                          <a:srgbClr val="000000"/>
                        </a:buClr>
                        <a:buSzPts val="1300"/>
                        <a:buFont typeface="Calibri"/>
                        <a:buNone/>
                      </a:pPr>
                      <a:r>
                        <a:rPr b="0" lang="en-US" sz="1300" u="none" cap="none" strike="noStrike">
                          <a:solidFill>
                            <a:srgbClr val="000000"/>
                          </a:solidFill>
                          <a:latin typeface="Calibri"/>
                          <a:ea typeface="Calibri"/>
                          <a:cs typeface="Calibri"/>
                          <a:sym typeface="Calibri"/>
                        </a:rPr>
                        <a:t>9 nozzles</a:t>
                      </a:r>
                      <a:endParaRPr b="0" sz="1300" u="none" cap="none" strike="noStrike">
                        <a:solidFill>
                          <a:srgbClr val="000000"/>
                        </a:solidFill>
                        <a:latin typeface="Calibri"/>
                        <a:ea typeface="Calibri"/>
                        <a:cs typeface="Calibri"/>
                        <a:sym typeface="Calibri"/>
                      </a:endParaRPr>
                    </a:p>
                  </a:txBody>
                  <a:tcPr marT="12700" marB="45725" marR="12700" marL="127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2CC"/>
                    </a:solidFill>
                  </a:tcPr>
                </a:tc>
              </a:tr>
              <a:tr h="354975">
                <a:tc>
                  <a:txBody>
                    <a:bodyPr/>
                    <a:lstStyle/>
                    <a:p>
                      <a:pPr indent="0" lvl="0" marL="0" marR="0" rtl="0" algn="ctr">
                        <a:spcBef>
                          <a:spcPts val="0"/>
                        </a:spcBef>
                        <a:spcAft>
                          <a:spcPts val="0"/>
                        </a:spcAft>
                        <a:buClr>
                          <a:srgbClr val="000000"/>
                        </a:buClr>
                        <a:buSzPts val="1300"/>
                        <a:buFont typeface="Calibri"/>
                        <a:buNone/>
                      </a:pPr>
                      <a:r>
                        <a:rPr b="0" lang="en-US" sz="1300" u="none" cap="none" strike="noStrike">
                          <a:solidFill>
                            <a:srgbClr val="000000"/>
                          </a:solidFill>
                          <a:latin typeface="Calibri"/>
                          <a:ea typeface="Calibri"/>
                          <a:cs typeface="Calibri"/>
                          <a:sym typeface="Calibri"/>
                        </a:rPr>
                        <a:t>Efficiency </a:t>
                      </a:r>
                      <a:endParaRPr b="0" sz="1300" u="none" cap="none" strike="noStrike">
                        <a:solidFill>
                          <a:srgbClr val="000000"/>
                        </a:solidFill>
                        <a:latin typeface="Calibri"/>
                        <a:ea typeface="Calibri"/>
                        <a:cs typeface="Calibri"/>
                        <a:sym typeface="Calibri"/>
                      </a:endParaRPr>
                    </a:p>
                  </a:txBody>
                  <a:tcPr marT="12700" marB="45725" marR="12700" marL="127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spcBef>
                          <a:spcPts val="0"/>
                        </a:spcBef>
                        <a:spcAft>
                          <a:spcPts val="0"/>
                        </a:spcAft>
                        <a:buClr>
                          <a:srgbClr val="000000"/>
                        </a:buClr>
                        <a:buSzPts val="1300"/>
                        <a:buFont typeface="Calibri"/>
                        <a:buNone/>
                      </a:pPr>
                      <a:r>
                        <a:rPr b="0" lang="en-US" sz="1300" u="none" cap="none" strike="noStrike">
                          <a:solidFill>
                            <a:srgbClr val="000000"/>
                          </a:solidFill>
                          <a:latin typeface="Calibri"/>
                          <a:ea typeface="Calibri"/>
                          <a:cs typeface="Calibri"/>
                          <a:sym typeface="Calibri"/>
                        </a:rPr>
                        <a:t>14.67 Ha/hr</a:t>
                      </a:r>
                      <a:endParaRPr b="0" sz="1300" u="none" cap="none" strike="noStrike">
                        <a:solidFill>
                          <a:srgbClr val="000000"/>
                        </a:solidFill>
                        <a:latin typeface="Calibri"/>
                        <a:ea typeface="Calibri"/>
                        <a:cs typeface="Calibri"/>
                        <a:sym typeface="Calibri"/>
                      </a:endParaRPr>
                    </a:p>
                  </a:txBody>
                  <a:tcPr marT="12700" marB="45725" marR="12700" marL="127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spcBef>
                          <a:spcPts val="0"/>
                        </a:spcBef>
                        <a:spcAft>
                          <a:spcPts val="0"/>
                        </a:spcAft>
                        <a:buClr>
                          <a:srgbClr val="000000"/>
                        </a:buClr>
                        <a:buSzPts val="1300"/>
                        <a:buFont typeface="Calibri"/>
                        <a:buNone/>
                      </a:pPr>
                      <a:r>
                        <a:rPr b="0" lang="en-US" sz="1300" u="none" cap="none" strike="noStrike">
                          <a:solidFill>
                            <a:srgbClr val="000000"/>
                          </a:solidFill>
                          <a:latin typeface="Calibri"/>
                          <a:ea typeface="Calibri"/>
                          <a:cs typeface="Calibri"/>
                          <a:sym typeface="Calibri"/>
                        </a:rPr>
                        <a:t>Max Flow Rate</a:t>
                      </a:r>
                      <a:endParaRPr b="0" sz="1300" u="none" cap="none" strike="noStrike">
                        <a:solidFill>
                          <a:srgbClr val="000000"/>
                        </a:solidFill>
                        <a:latin typeface="Calibri"/>
                        <a:ea typeface="Calibri"/>
                        <a:cs typeface="Calibri"/>
                        <a:sym typeface="Calibri"/>
                      </a:endParaRPr>
                    </a:p>
                  </a:txBody>
                  <a:tcPr marT="12700" marB="45725" marR="12700" marL="127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spcBef>
                          <a:spcPts val="0"/>
                        </a:spcBef>
                        <a:spcAft>
                          <a:spcPts val="0"/>
                        </a:spcAft>
                        <a:buClr>
                          <a:srgbClr val="000000"/>
                        </a:buClr>
                        <a:buSzPts val="1300"/>
                        <a:buFont typeface="Calibri"/>
                        <a:buNone/>
                      </a:pPr>
                      <a:r>
                        <a:rPr b="0" lang="en-US" sz="1300" u="none" cap="none" strike="noStrike">
                          <a:solidFill>
                            <a:srgbClr val="000000"/>
                          </a:solidFill>
                          <a:latin typeface="Calibri"/>
                          <a:ea typeface="Calibri"/>
                          <a:cs typeface="Calibri"/>
                          <a:sym typeface="Calibri"/>
                        </a:rPr>
                        <a:t>6L/min</a:t>
                      </a:r>
                      <a:endParaRPr b="0" sz="1300" u="none" cap="none" strike="noStrike">
                        <a:solidFill>
                          <a:srgbClr val="000000"/>
                        </a:solidFill>
                        <a:latin typeface="Calibri"/>
                        <a:ea typeface="Calibri"/>
                        <a:cs typeface="Calibri"/>
                        <a:sym typeface="Calibri"/>
                      </a:endParaRPr>
                    </a:p>
                  </a:txBody>
                  <a:tcPr marT="12700" marB="45725" marR="12700" marL="127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65100">
                <a:tc>
                  <a:txBody>
                    <a:bodyPr/>
                    <a:lstStyle/>
                    <a:p>
                      <a:pPr indent="0" lvl="0" marL="0" marR="0" rtl="0" algn="ctr">
                        <a:spcBef>
                          <a:spcPts val="0"/>
                        </a:spcBef>
                        <a:spcAft>
                          <a:spcPts val="0"/>
                        </a:spcAft>
                        <a:buClr>
                          <a:srgbClr val="000000"/>
                        </a:buClr>
                        <a:buSzPts val="1300"/>
                        <a:buFont typeface="Calibri"/>
                        <a:buNone/>
                      </a:pPr>
                      <a:r>
                        <a:rPr b="0" lang="en-US" sz="1300" u="none" cap="none" strike="noStrike">
                          <a:solidFill>
                            <a:srgbClr val="000000"/>
                          </a:solidFill>
                          <a:latin typeface="Calibri"/>
                          <a:ea typeface="Calibri"/>
                          <a:cs typeface="Calibri"/>
                          <a:sym typeface="Calibri"/>
                        </a:rPr>
                        <a:t>Hovering Time</a:t>
                      </a:r>
                      <a:endParaRPr b="0" sz="1300" u="none" cap="none" strike="noStrike">
                        <a:solidFill>
                          <a:srgbClr val="000000"/>
                        </a:solidFill>
                        <a:latin typeface="Calibri"/>
                        <a:ea typeface="Calibri"/>
                        <a:cs typeface="Calibri"/>
                        <a:sym typeface="Calibri"/>
                      </a:endParaRPr>
                    </a:p>
                  </a:txBody>
                  <a:tcPr marT="12700" marB="45725" marR="12700" marL="127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2CC"/>
                    </a:solidFill>
                  </a:tcPr>
                </a:tc>
                <a:tc>
                  <a:txBody>
                    <a:bodyPr/>
                    <a:lstStyle/>
                    <a:p>
                      <a:pPr indent="0" lvl="0" marL="0" marR="0" rtl="0" algn="ctr">
                        <a:spcBef>
                          <a:spcPts val="0"/>
                        </a:spcBef>
                        <a:spcAft>
                          <a:spcPts val="0"/>
                        </a:spcAft>
                        <a:buClr>
                          <a:srgbClr val="000000"/>
                        </a:buClr>
                        <a:buSzPts val="1300"/>
                        <a:buFont typeface="Calibri"/>
                        <a:buNone/>
                      </a:pPr>
                      <a:r>
                        <a:rPr b="0" lang="en-US" sz="1300" u="none" cap="none" strike="noStrike">
                          <a:solidFill>
                            <a:srgbClr val="000000"/>
                          </a:solidFill>
                          <a:latin typeface="Calibri"/>
                          <a:ea typeface="Calibri"/>
                          <a:cs typeface="Calibri"/>
                          <a:sym typeface="Calibri"/>
                        </a:rPr>
                        <a:t>20min(Unloaded)</a:t>
                      </a:r>
                      <a:endParaRPr b="0" sz="1300" u="none" cap="none" strike="noStrike">
                        <a:solidFill>
                          <a:srgbClr val="000000"/>
                        </a:solidFill>
                        <a:latin typeface="Calibri"/>
                        <a:ea typeface="Calibri"/>
                        <a:cs typeface="Calibri"/>
                        <a:sym typeface="Calibri"/>
                      </a:endParaRPr>
                    </a:p>
                    <a:p>
                      <a:pPr indent="0" lvl="0" marL="0" marR="0" rtl="0" algn="ctr">
                        <a:spcBef>
                          <a:spcPts val="0"/>
                        </a:spcBef>
                        <a:spcAft>
                          <a:spcPts val="0"/>
                        </a:spcAft>
                        <a:buClr>
                          <a:srgbClr val="000000"/>
                        </a:buClr>
                        <a:buSzPts val="1300"/>
                        <a:buFont typeface="Calibri"/>
                        <a:buNone/>
                      </a:pPr>
                      <a:r>
                        <a:rPr b="0" lang="en-US" sz="1300" u="none" cap="none" strike="noStrike">
                          <a:solidFill>
                            <a:srgbClr val="000000"/>
                          </a:solidFill>
                          <a:latin typeface="Calibri"/>
                          <a:ea typeface="Calibri"/>
                          <a:cs typeface="Calibri"/>
                          <a:sym typeface="Calibri"/>
                        </a:rPr>
                        <a:t>9min(Loaded)</a:t>
                      </a:r>
                      <a:endParaRPr b="0" sz="1300" u="none" cap="none" strike="noStrike">
                        <a:solidFill>
                          <a:srgbClr val="000000"/>
                        </a:solidFill>
                        <a:latin typeface="Calibri"/>
                        <a:ea typeface="Calibri"/>
                        <a:cs typeface="Calibri"/>
                        <a:sym typeface="Calibri"/>
                      </a:endParaRPr>
                    </a:p>
                  </a:txBody>
                  <a:tcPr marT="12700" marB="45725" marR="12700" marL="127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2CC"/>
                    </a:solidFill>
                  </a:tcPr>
                </a:tc>
                <a:tc>
                  <a:txBody>
                    <a:bodyPr/>
                    <a:lstStyle/>
                    <a:p>
                      <a:pPr indent="0" lvl="0" marL="0" marR="0" rtl="0" algn="ctr">
                        <a:spcBef>
                          <a:spcPts val="0"/>
                        </a:spcBef>
                        <a:spcAft>
                          <a:spcPts val="0"/>
                        </a:spcAft>
                        <a:buClr>
                          <a:srgbClr val="000000"/>
                        </a:buClr>
                        <a:buSzPts val="1300"/>
                        <a:buFont typeface="Calibri"/>
                        <a:buNone/>
                      </a:pPr>
                      <a:r>
                        <a:rPr b="0" lang="en-US" sz="1300" u="none" cap="none" strike="noStrike">
                          <a:solidFill>
                            <a:srgbClr val="000000"/>
                          </a:solidFill>
                          <a:latin typeface="Calibri"/>
                          <a:ea typeface="Calibri"/>
                          <a:cs typeface="Calibri"/>
                          <a:sym typeface="Calibri"/>
                        </a:rPr>
                        <a:t>Positioning Accuracy</a:t>
                      </a:r>
                      <a:endParaRPr b="0" sz="1300" u="none" cap="none" strike="noStrike">
                        <a:solidFill>
                          <a:srgbClr val="000000"/>
                        </a:solidFill>
                        <a:latin typeface="Calibri"/>
                        <a:ea typeface="Calibri"/>
                        <a:cs typeface="Calibri"/>
                        <a:sym typeface="Calibri"/>
                      </a:endParaRPr>
                    </a:p>
                  </a:txBody>
                  <a:tcPr marT="12700" marB="45725" marR="12700" marL="127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2CC"/>
                    </a:solidFill>
                  </a:tcPr>
                </a:tc>
                <a:tc>
                  <a:txBody>
                    <a:bodyPr/>
                    <a:lstStyle/>
                    <a:p>
                      <a:pPr indent="0" lvl="0" marL="0" marR="0" rtl="0" algn="ctr">
                        <a:spcBef>
                          <a:spcPts val="0"/>
                        </a:spcBef>
                        <a:spcAft>
                          <a:spcPts val="0"/>
                        </a:spcAft>
                        <a:buClr>
                          <a:srgbClr val="000000"/>
                        </a:buClr>
                        <a:buSzPts val="1300"/>
                        <a:buFont typeface="Calibri"/>
                        <a:buNone/>
                      </a:pPr>
                      <a:r>
                        <a:rPr b="0" lang="en-US" sz="1300" u="none" cap="none" strike="noStrike">
                          <a:solidFill>
                            <a:srgbClr val="000000"/>
                          </a:solidFill>
                          <a:latin typeface="Calibri"/>
                          <a:ea typeface="Calibri"/>
                          <a:cs typeface="Calibri"/>
                          <a:sym typeface="Calibri"/>
                        </a:rPr>
                        <a:t>Horizontal +_10cm</a:t>
                      </a:r>
                      <a:endParaRPr b="0" sz="1300" u="none" cap="none" strike="noStrike">
                        <a:solidFill>
                          <a:srgbClr val="000000"/>
                        </a:solidFill>
                        <a:latin typeface="Calibri"/>
                        <a:ea typeface="Calibri"/>
                        <a:cs typeface="Calibri"/>
                        <a:sym typeface="Calibri"/>
                      </a:endParaRPr>
                    </a:p>
                    <a:p>
                      <a:pPr indent="0" lvl="0" marL="0" marR="0" rtl="0" algn="ctr">
                        <a:spcBef>
                          <a:spcPts val="0"/>
                        </a:spcBef>
                        <a:spcAft>
                          <a:spcPts val="0"/>
                        </a:spcAft>
                        <a:buClr>
                          <a:srgbClr val="000000"/>
                        </a:buClr>
                        <a:buSzPts val="1300"/>
                        <a:buFont typeface="Calibri"/>
                        <a:buNone/>
                      </a:pPr>
                      <a:r>
                        <a:rPr b="0" lang="en-US" sz="1300" u="none" cap="none" strike="noStrike">
                          <a:solidFill>
                            <a:srgbClr val="000000"/>
                          </a:solidFill>
                          <a:latin typeface="Calibri"/>
                          <a:ea typeface="Calibri"/>
                          <a:cs typeface="Calibri"/>
                          <a:sym typeface="Calibri"/>
                        </a:rPr>
                        <a:t>Vertical +_10cm(RTK enabled)</a:t>
                      </a:r>
                      <a:endParaRPr b="0" sz="1300" u="none" cap="none" strike="noStrike">
                        <a:solidFill>
                          <a:srgbClr val="000000"/>
                        </a:solidFill>
                        <a:latin typeface="Calibri"/>
                        <a:ea typeface="Calibri"/>
                        <a:cs typeface="Calibri"/>
                        <a:sym typeface="Calibri"/>
                      </a:endParaRPr>
                    </a:p>
                  </a:txBody>
                  <a:tcPr marT="12700" marB="45725" marR="12700" marL="127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2CC"/>
                    </a:solidFill>
                  </a:tcPr>
                </a:tc>
              </a:tr>
              <a:tr h="452750">
                <a:tc>
                  <a:txBody>
                    <a:bodyPr/>
                    <a:lstStyle/>
                    <a:p>
                      <a:pPr indent="0" lvl="0" marL="0" marR="0" rtl="0" algn="ctr">
                        <a:spcBef>
                          <a:spcPts val="0"/>
                        </a:spcBef>
                        <a:spcAft>
                          <a:spcPts val="0"/>
                        </a:spcAft>
                        <a:buClr>
                          <a:srgbClr val="000000"/>
                        </a:buClr>
                        <a:buSzPts val="1300"/>
                        <a:buFont typeface="Calibri"/>
                        <a:buNone/>
                      </a:pPr>
                      <a:r>
                        <a:rPr b="0" lang="en-US" sz="1300" u="none" cap="none" strike="noStrike">
                          <a:solidFill>
                            <a:srgbClr val="000000"/>
                          </a:solidFill>
                          <a:latin typeface="Calibri"/>
                          <a:ea typeface="Calibri"/>
                          <a:cs typeface="Calibri"/>
                          <a:sym typeface="Calibri"/>
                        </a:rPr>
                        <a:t>Operation Height</a:t>
                      </a:r>
                      <a:endParaRPr b="0" sz="1300" u="none" cap="none" strike="noStrike">
                        <a:solidFill>
                          <a:srgbClr val="000000"/>
                        </a:solidFill>
                        <a:latin typeface="Calibri"/>
                        <a:ea typeface="Calibri"/>
                        <a:cs typeface="Calibri"/>
                        <a:sym typeface="Calibri"/>
                      </a:endParaRPr>
                    </a:p>
                  </a:txBody>
                  <a:tcPr marT="12700" marB="45725" marR="12700" marL="127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spcBef>
                          <a:spcPts val="0"/>
                        </a:spcBef>
                        <a:spcAft>
                          <a:spcPts val="0"/>
                        </a:spcAft>
                        <a:buClr>
                          <a:srgbClr val="000000"/>
                        </a:buClr>
                        <a:buSzPts val="1300"/>
                        <a:buFont typeface="Calibri"/>
                        <a:buNone/>
                      </a:pPr>
                      <a:r>
                        <a:rPr b="0" lang="en-US" sz="1300" u="none" cap="none" strike="noStrike">
                          <a:solidFill>
                            <a:srgbClr val="000000"/>
                          </a:solidFill>
                          <a:latin typeface="Calibri"/>
                          <a:ea typeface="Calibri"/>
                          <a:cs typeface="Calibri"/>
                          <a:sym typeface="Calibri"/>
                        </a:rPr>
                        <a:t>1.5m-3m</a:t>
                      </a:r>
                      <a:endParaRPr b="0" sz="1300" u="none" cap="none" strike="noStrike">
                        <a:solidFill>
                          <a:srgbClr val="000000"/>
                        </a:solidFill>
                        <a:latin typeface="Calibri"/>
                        <a:ea typeface="Calibri"/>
                        <a:cs typeface="Calibri"/>
                        <a:sym typeface="Calibri"/>
                      </a:endParaRPr>
                    </a:p>
                  </a:txBody>
                  <a:tcPr marT="12700" marB="45725" marR="12700" marL="127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spcBef>
                          <a:spcPts val="0"/>
                        </a:spcBef>
                        <a:spcAft>
                          <a:spcPts val="0"/>
                        </a:spcAft>
                        <a:buClr>
                          <a:srgbClr val="000000"/>
                        </a:buClr>
                        <a:buSzPts val="1300"/>
                        <a:buFont typeface="Calibri"/>
                        <a:buNone/>
                      </a:pPr>
                      <a:r>
                        <a:rPr b="0" lang="en-US" sz="1300" u="none" cap="none" strike="noStrike">
                          <a:solidFill>
                            <a:srgbClr val="000000"/>
                          </a:solidFill>
                          <a:latin typeface="Calibri"/>
                          <a:ea typeface="Calibri"/>
                          <a:cs typeface="Calibri"/>
                          <a:sym typeface="Calibri"/>
                        </a:rPr>
                        <a:t>Terrain Following Accuracy</a:t>
                      </a:r>
                      <a:endParaRPr b="0" sz="1300" u="none" cap="none" strike="noStrike">
                        <a:solidFill>
                          <a:srgbClr val="000000"/>
                        </a:solidFill>
                        <a:latin typeface="Calibri"/>
                        <a:ea typeface="Calibri"/>
                        <a:cs typeface="Calibri"/>
                        <a:sym typeface="Calibri"/>
                      </a:endParaRPr>
                    </a:p>
                  </a:txBody>
                  <a:tcPr marT="12700" marB="45725" marR="12700" marL="127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spcBef>
                          <a:spcPts val="0"/>
                        </a:spcBef>
                        <a:spcAft>
                          <a:spcPts val="0"/>
                        </a:spcAft>
                        <a:buClr>
                          <a:srgbClr val="000000"/>
                        </a:buClr>
                        <a:buSzPts val="1300"/>
                        <a:buFont typeface="Calibri"/>
                        <a:buNone/>
                      </a:pPr>
                      <a:r>
                        <a:rPr b="0" lang="en-US" sz="1300" u="none" cap="none" strike="noStrike">
                          <a:solidFill>
                            <a:srgbClr val="000000"/>
                          </a:solidFill>
                          <a:latin typeface="Calibri"/>
                          <a:ea typeface="Calibri"/>
                          <a:cs typeface="Calibri"/>
                          <a:sym typeface="Calibri"/>
                        </a:rPr>
                        <a:t>0.1m</a:t>
                      </a:r>
                      <a:endParaRPr b="0" sz="1300" u="none" cap="none" strike="noStrike">
                        <a:solidFill>
                          <a:srgbClr val="000000"/>
                        </a:solidFill>
                        <a:latin typeface="Calibri"/>
                        <a:ea typeface="Calibri"/>
                        <a:cs typeface="Calibri"/>
                        <a:sym typeface="Calibri"/>
                      </a:endParaRPr>
                    </a:p>
                  </a:txBody>
                  <a:tcPr marT="12700" marB="45725" marR="12700" marL="127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54975">
                <a:tc>
                  <a:txBody>
                    <a:bodyPr/>
                    <a:lstStyle/>
                    <a:p>
                      <a:pPr indent="0" lvl="0" marL="0" marR="0" rtl="0" algn="ctr">
                        <a:spcBef>
                          <a:spcPts val="0"/>
                        </a:spcBef>
                        <a:spcAft>
                          <a:spcPts val="0"/>
                        </a:spcAft>
                        <a:buClr>
                          <a:srgbClr val="000000"/>
                        </a:buClr>
                        <a:buSzPts val="1300"/>
                        <a:buFont typeface="Calibri"/>
                        <a:buNone/>
                      </a:pPr>
                      <a:r>
                        <a:rPr b="0" lang="en-US" sz="1300" u="none" cap="none" strike="noStrike">
                          <a:solidFill>
                            <a:srgbClr val="000000"/>
                          </a:solidFill>
                          <a:latin typeface="Calibri"/>
                          <a:ea typeface="Calibri"/>
                          <a:cs typeface="Calibri"/>
                          <a:sym typeface="Calibri"/>
                        </a:rPr>
                        <a:t>Max Flight Speed</a:t>
                      </a:r>
                      <a:endParaRPr b="0" sz="1300" u="none" cap="none" strike="noStrike">
                        <a:solidFill>
                          <a:srgbClr val="000000"/>
                        </a:solidFill>
                        <a:latin typeface="Calibri"/>
                        <a:ea typeface="Calibri"/>
                        <a:cs typeface="Calibri"/>
                        <a:sym typeface="Calibri"/>
                      </a:endParaRPr>
                    </a:p>
                  </a:txBody>
                  <a:tcPr marT="12700" marB="45725" marR="12700" marL="127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2CC"/>
                    </a:solidFill>
                  </a:tcPr>
                </a:tc>
                <a:tc>
                  <a:txBody>
                    <a:bodyPr/>
                    <a:lstStyle/>
                    <a:p>
                      <a:pPr indent="0" lvl="0" marL="0" marR="0" rtl="0" algn="ctr">
                        <a:spcBef>
                          <a:spcPts val="0"/>
                        </a:spcBef>
                        <a:spcAft>
                          <a:spcPts val="0"/>
                        </a:spcAft>
                        <a:buClr>
                          <a:srgbClr val="000000"/>
                        </a:buClr>
                        <a:buSzPts val="1300"/>
                        <a:buFont typeface="Calibri"/>
                        <a:buNone/>
                      </a:pPr>
                      <a:r>
                        <a:rPr b="0" lang="en-US" sz="1300" u="none" cap="none" strike="noStrike">
                          <a:solidFill>
                            <a:srgbClr val="000000"/>
                          </a:solidFill>
                          <a:latin typeface="Calibri"/>
                          <a:ea typeface="Calibri"/>
                          <a:cs typeface="Calibri"/>
                          <a:sym typeface="Calibri"/>
                        </a:rPr>
                        <a:t>8m/s</a:t>
                      </a:r>
                      <a:endParaRPr b="0" sz="1300" u="none" cap="none" strike="noStrike">
                        <a:solidFill>
                          <a:srgbClr val="000000"/>
                        </a:solidFill>
                        <a:latin typeface="Calibri"/>
                        <a:ea typeface="Calibri"/>
                        <a:cs typeface="Calibri"/>
                        <a:sym typeface="Calibri"/>
                      </a:endParaRPr>
                    </a:p>
                  </a:txBody>
                  <a:tcPr marT="12700" marB="45725" marR="12700" marL="127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2CC"/>
                    </a:solidFill>
                  </a:tcPr>
                </a:tc>
                <a:tc>
                  <a:txBody>
                    <a:bodyPr/>
                    <a:lstStyle/>
                    <a:p>
                      <a:pPr indent="0" lvl="0" marL="0" marR="0" rtl="0" algn="ctr">
                        <a:spcBef>
                          <a:spcPts val="0"/>
                        </a:spcBef>
                        <a:spcAft>
                          <a:spcPts val="0"/>
                        </a:spcAft>
                        <a:buClr>
                          <a:srgbClr val="000000"/>
                        </a:buClr>
                        <a:buSzPts val="1300"/>
                        <a:buFont typeface="Calibri"/>
                        <a:buNone/>
                      </a:pPr>
                      <a:r>
                        <a:rPr b="0" lang="en-US" sz="1300" u="none" cap="none" strike="noStrike">
                          <a:solidFill>
                            <a:srgbClr val="000000"/>
                          </a:solidFill>
                          <a:latin typeface="Calibri"/>
                          <a:ea typeface="Calibri"/>
                          <a:cs typeface="Calibri"/>
                          <a:sym typeface="Calibri"/>
                        </a:rPr>
                        <a:t>Obstacle Avoidance Detection Range</a:t>
                      </a:r>
                      <a:endParaRPr b="0" sz="1300" u="none" cap="none" strike="noStrike">
                        <a:solidFill>
                          <a:srgbClr val="000000"/>
                        </a:solidFill>
                        <a:latin typeface="Calibri"/>
                        <a:ea typeface="Calibri"/>
                        <a:cs typeface="Calibri"/>
                        <a:sym typeface="Calibri"/>
                      </a:endParaRPr>
                    </a:p>
                  </a:txBody>
                  <a:tcPr marT="12700" marB="45725" marR="12700" marL="127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2CC"/>
                    </a:solidFill>
                  </a:tcPr>
                </a:tc>
                <a:tc>
                  <a:txBody>
                    <a:bodyPr/>
                    <a:lstStyle/>
                    <a:p>
                      <a:pPr indent="0" lvl="0" marL="0" marR="0" rtl="0" algn="ctr">
                        <a:spcBef>
                          <a:spcPts val="0"/>
                        </a:spcBef>
                        <a:spcAft>
                          <a:spcPts val="0"/>
                        </a:spcAft>
                        <a:buClr>
                          <a:srgbClr val="000000"/>
                        </a:buClr>
                        <a:buSzPts val="1300"/>
                        <a:buFont typeface="Calibri"/>
                        <a:buNone/>
                      </a:pPr>
                      <a:r>
                        <a:rPr b="0" lang="en-US" sz="1300" u="none" cap="none" strike="noStrike">
                          <a:solidFill>
                            <a:srgbClr val="000000"/>
                          </a:solidFill>
                          <a:latin typeface="Calibri"/>
                          <a:ea typeface="Calibri"/>
                          <a:cs typeface="Calibri"/>
                          <a:sym typeface="Calibri"/>
                        </a:rPr>
                        <a:t>1-20m</a:t>
                      </a:r>
                      <a:endParaRPr b="0" sz="1300" u="none" cap="none" strike="noStrike">
                        <a:solidFill>
                          <a:srgbClr val="000000"/>
                        </a:solidFill>
                        <a:latin typeface="Calibri"/>
                        <a:ea typeface="Calibri"/>
                        <a:cs typeface="Calibri"/>
                        <a:sym typeface="Calibri"/>
                      </a:endParaRPr>
                    </a:p>
                  </a:txBody>
                  <a:tcPr marT="12700" marB="45725" marR="12700" marL="127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2CC"/>
                    </a:solidFill>
                  </a:tcPr>
                </a:tc>
              </a:tr>
            </a:tbl>
          </a:graphicData>
        </a:graphic>
      </p:graphicFrame>
      <p:sp>
        <p:nvSpPr>
          <p:cNvPr id="470" name="Google Shape;470;p29"/>
          <p:cNvSpPr/>
          <p:nvPr/>
        </p:nvSpPr>
        <p:spPr>
          <a:xfrm>
            <a:off x="-635" y="6742430"/>
            <a:ext cx="12192635" cy="116840"/>
          </a:xfrm>
          <a:prstGeom prst="rect">
            <a:avLst/>
          </a:prstGeom>
          <a:solidFill>
            <a:srgbClr val="2E75B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09" name="Shape 109"/>
        <p:cNvGrpSpPr/>
        <p:nvPr/>
      </p:nvGrpSpPr>
      <p:grpSpPr>
        <a:xfrm>
          <a:off x="0" y="0"/>
          <a:ext cx="0" cy="0"/>
          <a:chOff x="0" y="0"/>
          <a:chExt cx="0" cy="0"/>
        </a:xfrm>
      </p:grpSpPr>
      <p:pic>
        <p:nvPicPr>
          <p:cNvPr descr="透明logo" id="110" name="Google Shape;110;p3"/>
          <p:cNvPicPr preferRelativeResize="0"/>
          <p:nvPr/>
        </p:nvPicPr>
        <p:blipFill rotWithShape="1">
          <a:blip r:embed="rId3">
            <a:alphaModFix/>
          </a:blip>
          <a:srcRect b="0" l="0" r="0" t="0"/>
          <a:stretch/>
        </p:blipFill>
        <p:spPr>
          <a:xfrm>
            <a:off x="382270" y="221615"/>
            <a:ext cx="478155" cy="480060"/>
          </a:xfrm>
          <a:prstGeom prst="rect">
            <a:avLst/>
          </a:prstGeom>
          <a:noFill/>
          <a:ln>
            <a:noFill/>
          </a:ln>
        </p:spPr>
      </p:pic>
      <p:grpSp>
        <p:nvGrpSpPr>
          <p:cNvPr descr="7b0a202020202274657874626f78223a20227b5c2263617465676f72795f69645c223a31303333382c5c2269645c223a32303334303537357d220a7d0a" id="111" name="Google Shape;111;p3"/>
          <p:cNvGrpSpPr/>
          <p:nvPr/>
        </p:nvGrpSpPr>
        <p:grpSpPr>
          <a:xfrm>
            <a:off x="85090" y="116205"/>
            <a:ext cx="2548890" cy="718185"/>
            <a:chOff x="3930" y="1338"/>
            <a:chExt cx="8414" cy="5487"/>
          </a:xfrm>
        </p:grpSpPr>
        <p:pic>
          <p:nvPicPr>
            <p:cNvPr id="112" name="Google Shape;112;p3"/>
            <p:cNvPicPr preferRelativeResize="0"/>
            <p:nvPr/>
          </p:nvPicPr>
          <p:blipFill rotWithShape="1">
            <a:blip r:embed="rId4">
              <a:alphaModFix/>
            </a:blip>
            <a:srcRect b="0" l="0" r="0" t="0"/>
            <a:stretch/>
          </p:blipFill>
          <p:spPr>
            <a:xfrm>
              <a:off x="3930" y="1338"/>
              <a:ext cx="8414" cy="5487"/>
            </a:xfrm>
            <a:prstGeom prst="rect">
              <a:avLst/>
            </a:prstGeom>
            <a:noFill/>
            <a:ln>
              <a:noFill/>
            </a:ln>
          </p:spPr>
        </p:pic>
        <p:sp>
          <p:nvSpPr>
            <p:cNvPr id="113" name="Google Shape;113;p3"/>
            <p:cNvSpPr txBox="1"/>
            <p:nvPr/>
          </p:nvSpPr>
          <p:spPr>
            <a:xfrm>
              <a:off x="6882" y="2143"/>
              <a:ext cx="4652" cy="398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1400" u="none" cap="none" strike="noStrike">
                  <a:solidFill>
                    <a:srgbClr val="056AFA"/>
                  </a:solidFill>
                  <a:latin typeface="Arial"/>
                  <a:ea typeface="Arial"/>
                  <a:cs typeface="Arial"/>
                  <a:sym typeface="Arial"/>
                </a:rPr>
                <a:t> T          Series</a:t>
              </a:r>
              <a:endParaRPr b="0" i="0" sz="1400" u="none" cap="none" strike="noStrike">
                <a:solidFill>
                  <a:srgbClr val="056AFA"/>
                </a:solidFill>
                <a:latin typeface="Arial"/>
                <a:ea typeface="Arial"/>
                <a:cs typeface="Arial"/>
                <a:sym typeface="Arial"/>
              </a:endParaRPr>
            </a:p>
          </p:txBody>
        </p:sp>
      </p:grpSp>
      <p:pic>
        <p:nvPicPr>
          <p:cNvPr descr="1" id="114" name="Google Shape;114;p3"/>
          <p:cNvPicPr preferRelativeResize="0"/>
          <p:nvPr/>
        </p:nvPicPr>
        <p:blipFill rotWithShape="1">
          <a:blip r:embed="rId5">
            <a:alphaModFix/>
          </a:blip>
          <a:srcRect b="0" l="0" r="0" t="0"/>
          <a:stretch/>
        </p:blipFill>
        <p:spPr>
          <a:xfrm>
            <a:off x="10916285" y="6021705"/>
            <a:ext cx="1056640" cy="560705"/>
          </a:xfrm>
          <a:prstGeom prst="rect">
            <a:avLst/>
          </a:prstGeom>
          <a:noFill/>
          <a:ln>
            <a:noFill/>
          </a:ln>
        </p:spPr>
      </p:pic>
      <p:sp>
        <p:nvSpPr>
          <p:cNvPr id="115" name="Google Shape;115;p3"/>
          <p:cNvSpPr txBox="1"/>
          <p:nvPr/>
        </p:nvSpPr>
        <p:spPr>
          <a:xfrm>
            <a:off x="4262120" y="743585"/>
            <a:ext cx="2272030" cy="3683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1800" u="none" cap="none" strike="noStrike">
                <a:solidFill>
                  <a:schemeClr val="dk1"/>
                </a:solidFill>
                <a:latin typeface="Calibri"/>
                <a:ea typeface="Calibri"/>
                <a:cs typeface="Calibri"/>
                <a:sym typeface="Calibri"/>
              </a:rPr>
              <a:t>T Series   T10/T12/T16</a:t>
            </a:r>
            <a:endParaRPr b="0" i="0" sz="1800" u="none" cap="none" strike="noStrike">
              <a:solidFill>
                <a:schemeClr val="dk1"/>
              </a:solidFill>
              <a:latin typeface="Calibri"/>
              <a:ea typeface="Calibri"/>
              <a:cs typeface="Calibri"/>
              <a:sym typeface="Calibri"/>
            </a:endParaRPr>
          </a:p>
        </p:txBody>
      </p:sp>
      <p:pic>
        <p:nvPicPr>
          <p:cNvPr descr="7" id="116" name="Google Shape;116;p3"/>
          <p:cNvPicPr preferRelativeResize="0"/>
          <p:nvPr/>
        </p:nvPicPr>
        <p:blipFill rotWithShape="1">
          <a:blip r:embed="rId6">
            <a:alphaModFix/>
          </a:blip>
          <a:srcRect b="0" l="0" r="0" t="0"/>
          <a:stretch/>
        </p:blipFill>
        <p:spPr>
          <a:xfrm>
            <a:off x="516890" y="381635"/>
            <a:ext cx="3601720" cy="3465195"/>
          </a:xfrm>
          <a:prstGeom prst="rect">
            <a:avLst/>
          </a:prstGeom>
          <a:noFill/>
          <a:ln>
            <a:noFill/>
          </a:ln>
        </p:spPr>
      </p:pic>
      <p:pic>
        <p:nvPicPr>
          <p:cNvPr descr="F16 四喷头-6" id="117" name="Google Shape;117;p3"/>
          <p:cNvPicPr preferRelativeResize="0"/>
          <p:nvPr/>
        </p:nvPicPr>
        <p:blipFill rotWithShape="1">
          <a:blip r:embed="rId7">
            <a:alphaModFix/>
          </a:blip>
          <a:srcRect b="0" l="0" r="0" t="0"/>
          <a:stretch/>
        </p:blipFill>
        <p:spPr>
          <a:xfrm>
            <a:off x="7774305" y="1219200"/>
            <a:ext cx="3141980" cy="1904365"/>
          </a:xfrm>
          <a:prstGeom prst="rect">
            <a:avLst/>
          </a:prstGeom>
          <a:noFill/>
          <a:ln>
            <a:noFill/>
          </a:ln>
        </p:spPr>
      </p:pic>
      <p:pic>
        <p:nvPicPr>
          <p:cNvPr id="118" name="Google Shape;118;p3"/>
          <p:cNvPicPr preferRelativeResize="0"/>
          <p:nvPr/>
        </p:nvPicPr>
        <p:blipFill rotWithShape="1">
          <a:blip r:embed="rId8">
            <a:alphaModFix/>
          </a:blip>
          <a:srcRect b="0" l="0" r="0" t="0"/>
          <a:stretch/>
        </p:blipFill>
        <p:spPr>
          <a:xfrm>
            <a:off x="635" y="3192145"/>
            <a:ext cx="12191365" cy="2704465"/>
          </a:xfrm>
          <a:prstGeom prst="rect">
            <a:avLst/>
          </a:prstGeom>
          <a:noFill/>
          <a:ln>
            <a:noFill/>
          </a:ln>
        </p:spPr>
      </p:pic>
      <p:pic>
        <p:nvPicPr>
          <p:cNvPr descr="1" id="119" name="Google Shape;119;p3"/>
          <p:cNvPicPr preferRelativeResize="0"/>
          <p:nvPr/>
        </p:nvPicPr>
        <p:blipFill rotWithShape="1">
          <a:blip r:embed="rId9">
            <a:alphaModFix/>
          </a:blip>
          <a:srcRect b="0" l="0" r="0" t="0"/>
          <a:stretch/>
        </p:blipFill>
        <p:spPr>
          <a:xfrm>
            <a:off x="3779395" y="1367240"/>
            <a:ext cx="3924297" cy="2891155"/>
          </a:xfrm>
          <a:prstGeom prst="rect">
            <a:avLst/>
          </a:prstGeom>
          <a:noFill/>
          <a:ln>
            <a:noFill/>
          </a:ln>
        </p:spPr>
      </p:pic>
      <p:sp>
        <p:nvSpPr>
          <p:cNvPr id="120" name="Google Shape;120;p3"/>
          <p:cNvSpPr/>
          <p:nvPr/>
        </p:nvSpPr>
        <p:spPr>
          <a:xfrm>
            <a:off x="-635" y="6742430"/>
            <a:ext cx="12192635" cy="116840"/>
          </a:xfrm>
          <a:prstGeom prst="rect">
            <a:avLst/>
          </a:prstGeom>
          <a:solidFill>
            <a:srgbClr val="2E75B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474" name="Shape 474"/>
        <p:cNvGrpSpPr/>
        <p:nvPr/>
      </p:nvGrpSpPr>
      <p:grpSpPr>
        <a:xfrm>
          <a:off x="0" y="0"/>
          <a:ext cx="0" cy="0"/>
          <a:chOff x="0" y="0"/>
          <a:chExt cx="0" cy="0"/>
        </a:xfrm>
      </p:grpSpPr>
      <p:pic>
        <p:nvPicPr>
          <p:cNvPr descr="透明logo" id="475" name="Google Shape;475;p30"/>
          <p:cNvPicPr preferRelativeResize="0"/>
          <p:nvPr/>
        </p:nvPicPr>
        <p:blipFill rotWithShape="1">
          <a:blip r:embed="rId3">
            <a:alphaModFix/>
          </a:blip>
          <a:srcRect b="0" l="0" r="0" t="0"/>
          <a:stretch/>
        </p:blipFill>
        <p:spPr>
          <a:xfrm>
            <a:off x="382270" y="221615"/>
            <a:ext cx="478155" cy="480060"/>
          </a:xfrm>
          <a:prstGeom prst="rect">
            <a:avLst/>
          </a:prstGeom>
          <a:noFill/>
          <a:ln>
            <a:noFill/>
          </a:ln>
        </p:spPr>
      </p:pic>
      <p:grpSp>
        <p:nvGrpSpPr>
          <p:cNvPr descr="7b0a202020202274657874626f78223a20227b5c2263617465676f72795f69645c223a31303333382c5c2269645c223a32303334303537357d220a7d0a" id="476" name="Google Shape;476;p30"/>
          <p:cNvGrpSpPr/>
          <p:nvPr/>
        </p:nvGrpSpPr>
        <p:grpSpPr>
          <a:xfrm>
            <a:off x="102870" y="116205"/>
            <a:ext cx="2569210" cy="718156"/>
            <a:chOff x="3930" y="1338"/>
            <a:chExt cx="7743" cy="5487"/>
          </a:xfrm>
        </p:grpSpPr>
        <p:pic>
          <p:nvPicPr>
            <p:cNvPr id="477" name="Google Shape;477;p30"/>
            <p:cNvPicPr preferRelativeResize="0"/>
            <p:nvPr/>
          </p:nvPicPr>
          <p:blipFill rotWithShape="1">
            <a:blip r:embed="rId4">
              <a:alphaModFix/>
            </a:blip>
            <a:srcRect b="0" l="0" r="0" t="0"/>
            <a:stretch/>
          </p:blipFill>
          <p:spPr>
            <a:xfrm>
              <a:off x="3930" y="1338"/>
              <a:ext cx="7743" cy="5487"/>
            </a:xfrm>
            <a:prstGeom prst="rect">
              <a:avLst/>
            </a:prstGeom>
            <a:noFill/>
            <a:ln>
              <a:noFill/>
            </a:ln>
          </p:spPr>
        </p:pic>
        <p:sp>
          <p:nvSpPr>
            <p:cNvPr id="478" name="Google Shape;478;p30"/>
            <p:cNvSpPr txBox="1"/>
            <p:nvPr/>
          </p:nvSpPr>
          <p:spPr>
            <a:xfrm>
              <a:off x="5934" y="2910"/>
              <a:ext cx="4934" cy="2343"/>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rgbClr val="056AFA"/>
                  </a:solidFill>
                  <a:latin typeface="Arial"/>
                  <a:ea typeface="Arial"/>
                  <a:cs typeface="Arial"/>
                  <a:sym typeface="Arial"/>
                </a:rPr>
                <a:t>Agriculature</a:t>
              </a:r>
              <a:endParaRPr sz="1400">
                <a:solidFill>
                  <a:srgbClr val="056AFA"/>
                </a:solidFill>
                <a:latin typeface="Arial"/>
                <a:ea typeface="Arial"/>
                <a:cs typeface="Arial"/>
                <a:sym typeface="Arial"/>
              </a:endParaRPr>
            </a:p>
          </p:txBody>
        </p:sp>
      </p:grpSp>
      <p:pic>
        <p:nvPicPr>
          <p:cNvPr descr="1" id="479" name="Google Shape;479;p30"/>
          <p:cNvPicPr preferRelativeResize="0"/>
          <p:nvPr/>
        </p:nvPicPr>
        <p:blipFill rotWithShape="1">
          <a:blip r:embed="rId5">
            <a:alphaModFix/>
          </a:blip>
          <a:srcRect b="0" l="0" r="0" t="0"/>
          <a:stretch/>
        </p:blipFill>
        <p:spPr>
          <a:xfrm>
            <a:off x="10916285" y="6021705"/>
            <a:ext cx="1056640" cy="560705"/>
          </a:xfrm>
          <a:prstGeom prst="rect">
            <a:avLst/>
          </a:prstGeom>
          <a:noFill/>
          <a:ln>
            <a:noFill/>
          </a:ln>
        </p:spPr>
      </p:pic>
      <p:sp>
        <p:nvSpPr>
          <p:cNvPr id="480" name="Google Shape;480;p30"/>
          <p:cNvSpPr/>
          <p:nvPr/>
        </p:nvSpPr>
        <p:spPr>
          <a:xfrm>
            <a:off x="-635" y="6742430"/>
            <a:ext cx="12192635" cy="116840"/>
          </a:xfrm>
          <a:prstGeom prst="rect">
            <a:avLst/>
          </a:prstGeom>
          <a:solidFill>
            <a:srgbClr val="2E75B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b96d536e255c6fc9e77ddd831bd50276" id="481" name="Google Shape;481;p30"/>
          <p:cNvPicPr preferRelativeResize="0"/>
          <p:nvPr/>
        </p:nvPicPr>
        <p:blipFill rotWithShape="1">
          <a:blip r:embed="rId6">
            <a:alphaModFix/>
          </a:blip>
          <a:srcRect b="0" l="0" r="0" t="0"/>
          <a:stretch/>
        </p:blipFill>
        <p:spPr>
          <a:xfrm>
            <a:off x="5450205" y="3369945"/>
            <a:ext cx="2774315" cy="2431415"/>
          </a:xfrm>
          <a:prstGeom prst="rect">
            <a:avLst/>
          </a:prstGeom>
          <a:noFill/>
          <a:ln>
            <a:noFill/>
          </a:ln>
        </p:spPr>
      </p:pic>
      <p:pic>
        <p:nvPicPr>
          <p:cNvPr descr="c157df7de155cdb73166b6bc4468d8ca" id="482" name="Google Shape;482;p30"/>
          <p:cNvPicPr preferRelativeResize="0"/>
          <p:nvPr/>
        </p:nvPicPr>
        <p:blipFill rotWithShape="1">
          <a:blip r:embed="rId7">
            <a:alphaModFix/>
          </a:blip>
          <a:srcRect b="0" l="0" r="0" t="0"/>
          <a:stretch/>
        </p:blipFill>
        <p:spPr>
          <a:xfrm>
            <a:off x="5312410" y="970280"/>
            <a:ext cx="2766695" cy="2430145"/>
          </a:xfrm>
          <a:prstGeom prst="rect">
            <a:avLst/>
          </a:prstGeom>
          <a:noFill/>
          <a:ln>
            <a:noFill/>
          </a:ln>
        </p:spPr>
      </p:pic>
      <p:pic>
        <p:nvPicPr>
          <p:cNvPr descr="e7d275c85ea5221a03fa702d81a53838" id="483" name="Google Shape;483;p30"/>
          <p:cNvPicPr preferRelativeResize="0"/>
          <p:nvPr/>
        </p:nvPicPr>
        <p:blipFill rotWithShape="1">
          <a:blip r:embed="rId8">
            <a:alphaModFix/>
          </a:blip>
          <a:srcRect b="0" l="0" r="0" t="0"/>
          <a:stretch/>
        </p:blipFill>
        <p:spPr>
          <a:xfrm>
            <a:off x="8079105" y="970280"/>
            <a:ext cx="3298825" cy="2430145"/>
          </a:xfrm>
          <a:prstGeom prst="rect">
            <a:avLst/>
          </a:prstGeom>
          <a:noFill/>
          <a:ln>
            <a:noFill/>
          </a:ln>
        </p:spPr>
      </p:pic>
      <p:pic>
        <p:nvPicPr>
          <p:cNvPr descr="6cc83e6b511f52374d2703681621dd5d" id="484" name="Google Shape;484;p30"/>
          <p:cNvPicPr preferRelativeResize="0"/>
          <p:nvPr/>
        </p:nvPicPr>
        <p:blipFill rotWithShape="1">
          <a:blip r:embed="rId9">
            <a:alphaModFix/>
          </a:blip>
          <a:srcRect b="0" l="0" r="0" t="0"/>
          <a:stretch/>
        </p:blipFill>
        <p:spPr>
          <a:xfrm>
            <a:off x="2898775" y="974725"/>
            <a:ext cx="2413635" cy="2430145"/>
          </a:xfrm>
          <a:prstGeom prst="rect">
            <a:avLst/>
          </a:prstGeom>
          <a:noFill/>
          <a:ln>
            <a:noFill/>
          </a:ln>
        </p:spPr>
      </p:pic>
      <p:pic>
        <p:nvPicPr>
          <p:cNvPr descr="0ba7be7f43348c3747c0d80e8df9acc2" id="485" name="Google Shape;485;p30"/>
          <p:cNvPicPr preferRelativeResize="0"/>
          <p:nvPr/>
        </p:nvPicPr>
        <p:blipFill rotWithShape="1">
          <a:blip r:embed="rId10">
            <a:alphaModFix/>
          </a:blip>
          <a:srcRect b="0" l="0" r="0" t="0"/>
          <a:stretch/>
        </p:blipFill>
        <p:spPr>
          <a:xfrm>
            <a:off x="3151505" y="3400425"/>
            <a:ext cx="2589530" cy="2400300"/>
          </a:xfrm>
          <a:prstGeom prst="rect">
            <a:avLst/>
          </a:prstGeom>
          <a:noFill/>
          <a:ln>
            <a:noFill/>
          </a:ln>
        </p:spPr>
      </p:pic>
      <p:pic>
        <p:nvPicPr>
          <p:cNvPr descr="b991273632869823106b718d93bf8279" id="486" name="Google Shape;486;p30"/>
          <p:cNvPicPr preferRelativeResize="0"/>
          <p:nvPr/>
        </p:nvPicPr>
        <p:blipFill rotWithShape="1">
          <a:blip r:embed="rId11">
            <a:alphaModFix/>
          </a:blip>
          <a:srcRect b="0" l="0" r="0" t="0"/>
          <a:stretch/>
        </p:blipFill>
        <p:spPr>
          <a:xfrm>
            <a:off x="589915" y="974725"/>
            <a:ext cx="2318385" cy="2429510"/>
          </a:xfrm>
          <a:prstGeom prst="rect">
            <a:avLst/>
          </a:prstGeom>
          <a:noFill/>
          <a:ln>
            <a:noFill/>
          </a:ln>
        </p:spPr>
      </p:pic>
      <p:pic>
        <p:nvPicPr>
          <p:cNvPr descr="bf82fa4e059533cd358ca1f9d42e9060" id="487" name="Google Shape;487;p30"/>
          <p:cNvPicPr preferRelativeResize="0"/>
          <p:nvPr/>
        </p:nvPicPr>
        <p:blipFill rotWithShape="1">
          <a:blip r:embed="rId12">
            <a:alphaModFix/>
          </a:blip>
          <a:srcRect b="0" l="0" r="0" t="0"/>
          <a:stretch/>
        </p:blipFill>
        <p:spPr>
          <a:xfrm>
            <a:off x="589915" y="3404870"/>
            <a:ext cx="2561590" cy="2395220"/>
          </a:xfrm>
          <a:prstGeom prst="rect">
            <a:avLst/>
          </a:prstGeom>
          <a:noFill/>
          <a:ln>
            <a:noFill/>
          </a:ln>
        </p:spPr>
      </p:pic>
      <p:pic>
        <p:nvPicPr>
          <p:cNvPr descr="ffcebc39dd1f5830b86c42dd51715c1f" id="488" name="Google Shape;488;p30"/>
          <p:cNvPicPr preferRelativeResize="0"/>
          <p:nvPr/>
        </p:nvPicPr>
        <p:blipFill rotWithShape="1">
          <a:blip r:embed="rId13">
            <a:alphaModFix/>
          </a:blip>
          <a:srcRect b="0" l="0" r="0" t="0"/>
          <a:stretch/>
        </p:blipFill>
        <p:spPr>
          <a:xfrm>
            <a:off x="8079105" y="3400425"/>
            <a:ext cx="3298825" cy="240792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492" name="Shape 492"/>
        <p:cNvGrpSpPr/>
        <p:nvPr/>
      </p:nvGrpSpPr>
      <p:grpSpPr>
        <a:xfrm>
          <a:off x="0" y="0"/>
          <a:ext cx="0" cy="0"/>
          <a:chOff x="0" y="0"/>
          <a:chExt cx="0" cy="0"/>
        </a:xfrm>
      </p:grpSpPr>
      <p:pic>
        <p:nvPicPr>
          <p:cNvPr descr="透明logo" id="493" name="Google Shape;493;p31"/>
          <p:cNvPicPr preferRelativeResize="0"/>
          <p:nvPr/>
        </p:nvPicPr>
        <p:blipFill rotWithShape="1">
          <a:blip r:embed="rId4">
            <a:alphaModFix/>
          </a:blip>
          <a:srcRect b="0" l="0" r="0" t="0"/>
          <a:stretch/>
        </p:blipFill>
        <p:spPr>
          <a:xfrm>
            <a:off x="382270" y="221615"/>
            <a:ext cx="478155" cy="480060"/>
          </a:xfrm>
          <a:prstGeom prst="rect">
            <a:avLst/>
          </a:prstGeom>
          <a:noFill/>
          <a:ln>
            <a:noFill/>
          </a:ln>
        </p:spPr>
      </p:pic>
      <p:grpSp>
        <p:nvGrpSpPr>
          <p:cNvPr descr="7b0a202020202274657874626f78223a20227b5c2263617465676f72795f69645c223a31303333382c5c2269645c223a32303334303537357d220a7d0a" id="494" name="Google Shape;494;p31"/>
          <p:cNvGrpSpPr/>
          <p:nvPr/>
        </p:nvGrpSpPr>
        <p:grpSpPr>
          <a:xfrm>
            <a:off x="102870" y="116205"/>
            <a:ext cx="2569210" cy="718156"/>
            <a:chOff x="3930" y="1338"/>
            <a:chExt cx="7743" cy="5487"/>
          </a:xfrm>
        </p:grpSpPr>
        <p:pic>
          <p:nvPicPr>
            <p:cNvPr id="495" name="Google Shape;495;p31"/>
            <p:cNvPicPr preferRelativeResize="0"/>
            <p:nvPr/>
          </p:nvPicPr>
          <p:blipFill rotWithShape="1">
            <a:blip r:embed="rId5">
              <a:alphaModFix/>
            </a:blip>
            <a:srcRect b="0" l="0" r="0" t="0"/>
            <a:stretch/>
          </p:blipFill>
          <p:spPr>
            <a:xfrm>
              <a:off x="3930" y="1338"/>
              <a:ext cx="7743" cy="5487"/>
            </a:xfrm>
            <a:prstGeom prst="rect">
              <a:avLst/>
            </a:prstGeom>
            <a:noFill/>
            <a:ln>
              <a:noFill/>
            </a:ln>
          </p:spPr>
        </p:pic>
        <p:sp>
          <p:nvSpPr>
            <p:cNvPr id="496" name="Google Shape;496;p31"/>
            <p:cNvSpPr txBox="1"/>
            <p:nvPr/>
          </p:nvSpPr>
          <p:spPr>
            <a:xfrm>
              <a:off x="5934" y="2910"/>
              <a:ext cx="4934" cy="2343"/>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rgbClr val="056AFA"/>
                  </a:solidFill>
                  <a:latin typeface="Arial"/>
                  <a:ea typeface="Arial"/>
                  <a:cs typeface="Arial"/>
                  <a:sym typeface="Arial"/>
                </a:rPr>
                <a:t>Certifications</a:t>
              </a:r>
              <a:endParaRPr sz="1400">
                <a:solidFill>
                  <a:srgbClr val="056AFA"/>
                </a:solidFill>
                <a:latin typeface="Arial"/>
                <a:ea typeface="Arial"/>
                <a:cs typeface="Arial"/>
                <a:sym typeface="Arial"/>
              </a:endParaRPr>
            </a:p>
          </p:txBody>
        </p:sp>
      </p:grpSp>
      <p:pic>
        <p:nvPicPr>
          <p:cNvPr descr="1" id="497" name="Google Shape;497;p31"/>
          <p:cNvPicPr preferRelativeResize="0"/>
          <p:nvPr/>
        </p:nvPicPr>
        <p:blipFill rotWithShape="1">
          <a:blip r:embed="rId6">
            <a:alphaModFix/>
          </a:blip>
          <a:srcRect b="0" l="0" r="0" t="0"/>
          <a:stretch/>
        </p:blipFill>
        <p:spPr>
          <a:xfrm>
            <a:off x="10916285" y="6021705"/>
            <a:ext cx="1056640" cy="560705"/>
          </a:xfrm>
          <a:prstGeom prst="rect">
            <a:avLst/>
          </a:prstGeom>
          <a:noFill/>
          <a:ln>
            <a:noFill/>
          </a:ln>
        </p:spPr>
      </p:pic>
      <p:graphicFrame>
        <p:nvGraphicFramePr>
          <p:cNvPr id="498" name="Google Shape;498;p31"/>
          <p:cNvGraphicFramePr/>
          <p:nvPr/>
        </p:nvGraphicFramePr>
        <p:xfrm>
          <a:off x="4156710" y="977900"/>
          <a:ext cx="7056120" cy="4910455"/>
        </p:xfrm>
        <a:graphic>
          <a:graphicData uri="http://schemas.openxmlformats.org/presentationml/2006/ole">
            <mc:AlternateContent>
              <mc:Choice Requires="v">
                <p:oleObj r:id="rId7" imgH="4910455" imgW="7056120" progId="Photoshop.Image.13" spid="_x0000_s1">
                  <p:embed/>
                </p:oleObj>
              </mc:Choice>
              <mc:Fallback>
                <p:oleObj r:id="rId8" imgH="4910455" imgW="7056120" progId="Photoshop.Image.13">
                  <p:embed/>
                  <p:pic>
                    <p:nvPicPr>
                      <p:cNvPr id="498" name="Google Shape;498;p31"/>
                      <p:cNvPicPr preferRelativeResize="0"/>
                      <p:nvPr/>
                    </p:nvPicPr>
                    <p:blipFill rotWithShape="1">
                      <a:blip r:embed="rId9">
                        <a:alphaModFix/>
                      </a:blip>
                      <a:srcRect b="0" l="0" r="0" t="0"/>
                      <a:stretch/>
                    </p:blipFill>
                    <p:spPr>
                      <a:xfrm>
                        <a:off x="4156710" y="977900"/>
                        <a:ext cx="7056120" cy="4910455"/>
                      </a:xfrm>
                      <a:prstGeom prst="rect">
                        <a:avLst/>
                      </a:prstGeom>
                      <a:noFill/>
                      <a:ln>
                        <a:noFill/>
                      </a:ln>
                    </p:spPr>
                  </p:pic>
                </p:oleObj>
              </mc:Fallback>
            </mc:AlternateContent>
          </a:graphicData>
        </a:graphic>
      </p:graphicFrame>
      <p:pic>
        <p:nvPicPr>
          <p:cNvPr id="499" name="Google Shape;499;p31"/>
          <p:cNvPicPr preferRelativeResize="0"/>
          <p:nvPr/>
        </p:nvPicPr>
        <p:blipFill rotWithShape="1">
          <a:blip r:embed="rId10">
            <a:alphaModFix/>
          </a:blip>
          <a:srcRect b="0" l="0" r="0" t="0"/>
          <a:stretch/>
        </p:blipFill>
        <p:spPr>
          <a:xfrm>
            <a:off x="716280" y="977900"/>
            <a:ext cx="3467100" cy="2536825"/>
          </a:xfrm>
          <a:prstGeom prst="rect">
            <a:avLst/>
          </a:prstGeom>
          <a:noFill/>
          <a:ln>
            <a:noFill/>
          </a:ln>
        </p:spPr>
      </p:pic>
      <p:pic>
        <p:nvPicPr>
          <p:cNvPr id="500" name="Google Shape;500;p31"/>
          <p:cNvPicPr preferRelativeResize="0"/>
          <p:nvPr/>
        </p:nvPicPr>
        <p:blipFill rotWithShape="1">
          <a:blip r:embed="rId11">
            <a:alphaModFix/>
          </a:blip>
          <a:srcRect b="0" l="0" r="0" t="0"/>
          <a:stretch/>
        </p:blipFill>
        <p:spPr>
          <a:xfrm>
            <a:off x="715645" y="3470275"/>
            <a:ext cx="3512185" cy="2409825"/>
          </a:xfrm>
          <a:prstGeom prst="rect">
            <a:avLst/>
          </a:prstGeom>
          <a:noFill/>
          <a:ln>
            <a:noFill/>
          </a:ln>
        </p:spPr>
      </p:pic>
      <p:pic>
        <p:nvPicPr>
          <p:cNvPr id="501" name="Google Shape;501;p31"/>
          <p:cNvPicPr preferRelativeResize="0"/>
          <p:nvPr/>
        </p:nvPicPr>
        <p:blipFill rotWithShape="1">
          <a:blip r:embed="rId12">
            <a:alphaModFix/>
          </a:blip>
          <a:srcRect b="0" l="0" r="0" t="0"/>
          <a:stretch/>
        </p:blipFill>
        <p:spPr>
          <a:xfrm>
            <a:off x="861060" y="3568065"/>
            <a:ext cx="3223895" cy="2148840"/>
          </a:xfrm>
          <a:prstGeom prst="rect">
            <a:avLst/>
          </a:prstGeom>
          <a:noFill/>
          <a:ln>
            <a:noFill/>
          </a:ln>
        </p:spPr>
      </p:pic>
      <p:sp>
        <p:nvSpPr>
          <p:cNvPr id="502" name="Google Shape;502;p31"/>
          <p:cNvSpPr/>
          <p:nvPr/>
        </p:nvSpPr>
        <p:spPr>
          <a:xfrm>
            <a:off x="-635" y="6742430"/>
            <a:ext cx="12192635" cy="116840"/>
          </a:xfrm>
          <a:prstGeom prst="rect">
            <a:avLst/>
          </a:prstGeom>
          <a:solidFill>
            <a:srgbClr val="2E75B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506" name="Shape 506"/>
        <p:cNvGrpSpPr/>
        <p:nvPr/>
      </p:nvGrpSpPr>
      <p:grpSpPr>
        <a:xfrm>
          <a:off x="0" y="0"/>
          <a:ext cx="0" cy="0"/>
          <a:chOff x="0" y="0"/>
          <a:chExt cx="0" cy="0"/>
        </a:xfrm>
      </p:grpSpPr>
      <p:pic>
        <p:nvPicPr>
          <p:cNvPr descr="透明logo" id="507" name="Google Shape;507;p32"/>
          <p:cNvPicPr preferRelativeResize="0"/>
          <p:nvPr/>
        </p:nvPicPr>
        <p:blipFill rotWithShape="1">
          <a:blip r:embed="rId3">
            <a:alphaModFix/>
          </a:blip>
          <a:srcRect b="0" l="0" r="0" t="0"/>
          <a:stretch/>
        </p:blipFill>
        <p:spPr>
          <a:xfrm>
            <a:off x="382270" y="221615"/>
            <a:ext cx="478155" cy="480060"/>
          </a:xfrm>
          <a:prstGeom prst="rect">
            <a:avLst/>
          </a:prstGeom>
          <a:noFill/>
          <a:ln>
            <a:noFill/>
          </a:ln>
        </p:spPr>
      </p:pic>
      <p:grpSp>
        <p:nvGrpSpPr>
          <p:cNvPr descr="7b0a202020202274657874626f78223a20227b5c2263617465676f72795f69645c223a31303333382c5c2269645c223a32303334303537357d220a7d0a" id="508" name="Google Shape;508;p32"/>
          <p:cNvGrpSpPr/>
          <p:nvPr/>
        </p:nvGrpSpPr>
        <p:grpSpPr>
          <a:xfrm>
            <a:off x="102870" y="116205"/>
            <a:ext cx="2569210" cy="718156"/>
            <a:chOff x="3930" y="1338"/>
            <a:chExt cx="7743" cy="5487"/>
          </a:xfrm>
        </p:grpSpPr>
        <p:pic>
          <p:nvPicPr>
            <p:cNvPr id="509" name="Google Shape;509;p32"/>
            <p:cNvPicPr preferRelativeResize="0"/>
            <p:nvPr/>
          </p:nvPicPr>
          <p:blipFill rotWithShape="1">
            <a:blip r:embed="rId4">
              <a:alphaModFix/>
            </a:blip>
            <a:srcRect b="0" l="0" r="0" t="0"/>
            <a:stretch/>
          </p:blipFill>
          <p:spPr>
            <a:xfrm>
              <a:off x="3930" y="1338"/>
              <a:ext cx="7743" cy="5487"/>
            </a:xfrm>
            <a:prstGeom prst="rect">
              <a:avLst/>
            </a:prstGeom>
            <a:noFill/>
            <a:ln>
              <a:noFill/>
            </a:ln>
          </p:spPr>
        </p:pic>
        <p:sp>
          <p:nvSpPr>
            <p:cNvPr id="510" name="Google Shape;510;p32"/>
            <p:cNvSpPr txBox="1"/>
            <p:nvPr/>
          </p:nvSpPr>
          <p:spPr>
            <a:xfrm>
              <a:off x="5934" y="2910"/>
              <a:ext cx="4934" cy="2343"/>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rgbClr val="056AFA"/>
                  </a:solidFill>
                  <a:latin typeface="Arial"/>
                  <a:ea typeface="Arial"/>
                  <a:cs typeface="Arial"/>
                  <a:sym typeface="Arial"/>
                </a:rPr>
                <a:t>Partners</a:t>
              </a:r>
              <a:endParaRPr sz="1400">
                <a:solidFill>
                  <a:srgbClr val="056AFA"/>
                </a:solidFill>
                <a:latin typeface="Arial"/>
                <a:ea typeface="Arial"/>
                <a:cs typeface="Arial"/>
                <a:sym typeface="Arial"/>
              </a:endParaRPr>
            </a:p>
          </p:txBody>
        </p:sp>
      </p:grpSp>
      <p:pic>
        <p:nvPicPr>
          <p:cNvPr descr="1" id="511" name="Google Shape;511;p32"/>
          <p:cNvPicPr preferRelativeResize="0"/>
          <p:nvPr/>
        </p:nvPicPr>
        <p:blipFill rotWithShape="1">
          <a:blip r:embed="rId5">
            <a:alphaModFix/>
          </a:blip>
          <a:srcRect b="0" l="0" r="0" t="0"/>
          <a:stretch/>
        </p:blipFill>
        <p:spPr>
          <a:xfrm>
            <a:off x="10916285" y="6021705"/>
            <a:ext cx="1056640" cy="560705"/>
          </a:xfrm>
          <a:prstGeom prst="rect">
            <a:avLst/>
          </a:prstGeom>
          <a:noFill/>
          <a:ln>
            <a:noFill/>
          </a:ln>
        </p:spPr>
      </p:pic>
      <p:sp>
        <p:nvSpPr>
          <p:cNvPr id="512" name="Google Shape;512;p32"/>
          <p:cNvSpPr/>
          <p:nvPr/>
        </p:nvSpPr>
        <p:spPr>
          <a:xfrm>
            <a:off x="-635" y="6742430"/>
            <a:ext cx="12192635" cy="116840"/>
          </a:xfrm>
          <a:prstGeom prst="rect">
            <a:avLst/>
          </a:prstGeom>
          <a:solidFill>
            <a:srgbClr val="2E75B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513" name="Google Shape;513;p32"/>
          <p:cNvPicPr preferRelativeResize="0"/>
          <p:nvPr/>
        </p:nvPicPr>
        <p:blipFill rotWithShape="1">
          <a:blip r:embed="rId6">
            <a:alphaModFix/>
          </a:blip>
          <a:srcRect b="0" l="0" r="0" t="0"/>
          <a:stretch/>
        </p:blipFill>
        <p:spPr>
          <a:xfrm>
            <a:off x="6635115" y="3289935"/>
            <a:ext cx="2653665" cy="2616835"/>
          </a:xfrm>
          <a:prstGeom prst="rect">
            <a:avLst/>
          </a:prstGeom>
          <a:noFill/>
          <a:ln>
            <a:noFill/>
          </a:ln>
        </p:spPr>
      </p:pic>
      <p:pic>
        <p:nvPicPr>
          <p:cNvPr id="514" name="Google Shape;514;p32"/>
          <p:cNvPicPr preferRelativeResize="0"/>
          <p:nvPr/>
        </p:nvPicPr>
        <p:blipFill rotWithShape="1">
          <a:blip r:embed="rId7">
            <a:alphaModFix/>
          </a:blip>
          <a:srcRect b="0" l="0" r="0" t="0"/>
          <a:stretch/>
        </p:blipFill>
        <p:spPr>
          <a:xfrm>
            <a:off x="706755" y="3289935"/>
            <a:ext cx="3656330" cy="2616200"/>
          </a:xfrm>
          <a:prstGeom prst="rect">
            <a:avLst/>
          </a:prstGeom>
          <a:noFill/>
          <a:ln>
            <a:noFill/>
          </a:ln>
        </p:spPr>
      </p:pic>
      <p:pic>
        <p:nvPicPr>
          <p:cNvPr id="515" name="Google Shape;515;p32"/>
          <p:cNvPicPr preferRelativeResize="0"/>
          <p:nvPr/>
        </p:nvPicPr>
        <p:blipFill rotWithShape="1">
          <a:blip r:embed="rId8">
            <a:alphaModFix/>
          </a:blip>
          <a:srcRect b="0" l="0" r="0" t="0"/>
          <a:stretch/>
        </p:blipFill>
        <p:spPr>
          <a:xfrm>
            <a:off x="4268470" y="853440"/>
            <a:ext cx="3522980" cy="2446020"/>
          </a:xfrm>
          <a:prstGeom prst="rect">
            <a:avLst/>
          </a:prstGeom>
          <a:noFill/>
          <a:ln>
            <a:noFill/>
          </a:ln>
        </p:spPr>
      </p:pic>
      <p:pic>
        <p:nvPicPr>
          <p:cNvPr id="516" name="Google Shape;516;p32"/>
          <p:cNvPicPr preferRelativeResize="0"/>
          <p:nvPr/>
        </p:nvPicPr>
        <p:blipFill rotWithShape="1">
          <a:blip r:embed="rId9">
            <a:alphaModFix/>
          </a:blip>
          <a:srcRect b="0" l="0" r="0" t="0"/>
          <a:stretch/>
        </p:blipFill>
        <p:spPr>
          <a:xfrm>
            <a:off x="9279255" y="3280410"/>
            <a:ext cx="1949450" cy="2625725"/>
          </a:xfrm>
          <a:prstGeom prst="rect">
            <a:avLst/>
          </a:prstGeom>
          <a:noFill/>
          <a:ln>
            <a:noFill/>
          </a:ln>
        </p:spPr>
      </p:pic>
      <p:pic>
        <p:nvPicPr>
          <p:cNvPr id="517" name="Google Shape;517;p32"/>
          <p:cNvPicPr preferRelativeResize="0"/>
          <p:nvPr/>
        </p:nvPicPr>
        <p:blipFill rotWithShape="1">
          <a:blip r:embed="rId10">
            <a:alphaModFix/>
          </a:blip>
          <a:srcRect b="0" l="0" r="0" t="0"/>
          <a:stretch/>
        </p:blipFill>
        <p:spPr>
          <a:xfrm>
            <a:off x="716280" y="843915"/>
            <a:ext cx="3552190" cy="2455545"/>
          </a:xfrm>
          <a:prstGeom prst="rect">
            <a:avLst/>
          </a:prstGeom>
          <a:noFill/>
          <a:ln>
            <a:noFill/>
          </a:ln>
        </p:spPr>
      </p:pic>
      <p:pic>
        <p:nvPicPr>
          <p:cNvPr id="518" name="Google Shape;518;p32"/>
          <p:cNvPicPr preferRelativeResize="0"/>
          <p:nvPr/>
        </p:nvPicPr>
        <p:blipFill rotWithShape="1">
          <a:blip r:embed="rId11">
            <a:alphaModFix/>
          </a:blip>
          <a:srcRect b="0" l="0" r="0" t="0"/>
          <a:stretch/>
        </p:blipFill>
        <p:spPr>
          <a:xfrm>
            <a:off x="7791450" y="834390"/>
            <a:ext cx="3399155" cy="2455545"/>
          </a:xfrm>
          <a:prstGeom prst="rect">
            <a:avLst/>
          </a:prstGeom>
          <a:noFill/>
          <a:ln>
            <a:noFill/>
          </a:ln>
        </p:spPr>
      </p:pic>
      <p:pic>
        <p:nvPicPr>
          <p:cNvPr id="519" name="Google Shape;519;p32"/>
          <p:cNvPicPr preferRelativeResize="0"/>
          <p:nvPr/>
        </p:nvPicPr>
        <p:blipFill rotWithShape="1">
          <a:blip r:embed="rId12">
            <a:alphaModFix/>
          </a:blip>
          <a:srcRect b="0" l="0" r="0" t="0"/>
          <a:stretch/>
        </p:blipFill>
        <p:spPr>
          <a:xfrm>
            <a:off x="4363085" y="3299460"/>
            <a:ext cx="2281555" cy="26066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523" name="Shape 523"/>
        <p:cNvGrpSpPr/>
        <p:nvPr/>
      </p:nvGrpSpPr>
      <p:grpSpPr>
        <a:xfrm>
          <a:off x="0" y="0"/>
          <a:ext cx="0" cy="0"/>
          <a:chOff x="0" y="0"/>
          <a:chExt cx="0" cy="0"/>
        </a:xfrm>
      </p:grpSpPr>
      <p:pic>
        <p:nvPicPr>
          <p:cNvPr descr="透明logo" id="524" name="Google Shape;524;p33"/>
          <p:cNvPicPr preferRelativeResize="0"/>
          <p:nvPr/>
        </p:nvPicPr>
        <p:blipFill rotWithShape="1">
          <a:blip r:embed="rId3">
            <a:alphaModFix/>
          </a:blip>
          <a:srcRect b="0" l="0" r="0" t="0"/>
          <a:stretch/>
        </p:blipFill>
        <p:spPr>
          <a:xfrm>
            <a:off x="382270" y="221615"/>
            <a:ext cx="478155" cy="480060"/>
          </a:xfrm>
          <a:prstGeom prst="rect">
            <a:avLst/>
          </a:prstGeom>
          <a:noFill/>
          <a:ln>
            <a:noFill/>
          </a:ln>
        </p:spPr>
      </p:pic>
      <p:grpSp>
        <p:nvGrpSpPr>
          <p:cNvPr descr="7b0a202020202274657874626f78223a20227b5c2263617465676f72795f69645c223a31303333382c5c2269645c223a32303334303537357d220a7d0a" id="525" name="Google Shape;525;p33"/>
          <p:cNvGrpSpPr/>
          <p:nvPr/>
        </p:nvGrpSpPr>
        <p:grpSpPr>
          <a:xfrm>
            <a:off x="85090" y="116205"/>
            <a:ext cx="2548890" cy="718185"/>
            <a:chOff x="3930" y="1338"/>
            <a:chExt cx="8414" cy="5487"/>
          </a:xfrm>
        </p:grpSpPr>
        <p:pic>
          <p:nvPicPr>
            <p:cNvPr id="526" name="Google Shape;526;p33"/>
            <p:cNvPicPr preferRelativeResize="0"/>
            <p:nvPr/>
          </p:nvPicPr>
          <p:blipFill rotWithShape="1">
            <a:blip r:embed="rId4">
              <a:alphaModFix/>
            </a:blip>
            <a:srcRect b="0" l="0" r="0" t="0"/>
            <a:stretch/>
          </p:blipFill>
          <p:spPr>
            <a:xfrm>
              <a:off x="3930" y="1338"/>
              <a:ext cx="8414" cy="5487"/>
            </a:xfrm>
            <a:prstGeom prst="rect">
              <a:avLst/>
            </a:prstGeom>
            <a:noFill/>
            <a:ln>
              <a:noFill/>
            </a:ln>
          </p:spPr>
        </p:pic>
        <p:sp>
          <p:nvSpPr>
            <p:cNvPr id="527" name="Google Shape;527;p33"/>
            <p:cNvSpPr txBox="1"/>
            <p:nvPr/>
          </p:nvSpPr>
          <p:spPr>
            <a:xfrm>
              <a:off x="6882" y="2143"/>
              <a:ext cx="4652" cy="398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rgbClr val="056AFA"/>
                  </a:solidFill>
                  <a:latin typeface="Arial"/>
                  <a:ea typeface="Arial"/>
                  <a:cs typeface="Arial"/>
                  <a:sym typeface="Arial"/>
                </a:rPr>
                <a:t>Company Profile</a:t>
              </a:r>
              <a:endParaRPr sz="1400">
                <a:solidFill>
                  <a:srgbClr val="056AFA"/>
                </a:solidFill>
                <a:latin typeface="Arial"/>
                <a:ea typeface="Arial"/>
                <a:cs typeface="Arial"/>
                <a:sym typeface="Arial"/>
              </a:endParaRPr>
            </a:p>
          </p:txBody>
        </p:sp>
      </p:grpSp>
      <p:pic>
        <p:nvPicPr>
          <p:cNvPr descr="1" id="528" name="Google Shape;528;p33"/>
          <p:cNvPicPr preferRelativeResize="0"/>
          <p:nvPr/>
        </p:nvPicPr>
        <p:blipFill rotWithShape="1">
          <a:blip r:embed="rId5">
            <a:alphaModFix/>
          </a:blip>
          <a:srcRect b="0" l="0" r="0" t="0"/>
          <a:stretch/>
        </p:blipFill>
        <p:spPr>
          <a:xfrm>
            <a:off x="10916285" y="6021705"/>
            <a:ext cx="1056640" cy="560705"/>
          </a:xfrm>
          <a:prstGeom prst="rect">
            <a:avLst/>
          </a:prstGeom>
          <a:noFill/>
          <a:ln>
            <a:noFill/>
          </a:ln>
        </p:spPr>
      </p:pic>
      <p:pic>
        <p:nvPicPr>
          <p:cNvPr descr="5" id="529" name="Google Shape;529;p33"/>
          <p:cNvPicPr preferRelativeResize="0"/>
          <p:nvPr/>
        </p:nvPicPr>
        <p:blipFill rotWithShape="1">
          <a:blip r:embed="rId6">
            <a:alphaModFix/>
          </a:blip>
          <a:srcRect b="34294" l="0" r="2181" t="10290"/>
          <a:stretch/>
        </p:blipFill>
        <p:spPr>
          <a:xfrm>
            <a:off x="6734175" y="3234055"/>
            <a:ext cx="4723765" cy="2760980"/>
          </a:xfrm>
          <a:prstGeom prst="rect">
            <a:avLst/>
          </a:prstGeom>
          <a:noFill/>
          <a:ln>
            <a:noFill/>
          </a:ln>
        </p:spPr>
      </p:pic>
      <p:pic>
        <p:nvPicPr>
          <p:cNvPr descr="MVIMG_20220624_142452222" id="530" name="Google Shape;530;p33"/>
          <p:cNvPicPr preferRelativeResize="0"/>
          <p:nvPr/>
        </p:nvPicPr>
        <p:blipFill rotWithShape="1">
          <a:blip r:embed="rId7">
            <a:alphaModFix/>
          </a:blip>
          <a:srcRect b="0" l="0" r="0" t="0"/>
          <a:stretch/>
        </p:blipFill>
        <p:spPr>
          <a:xfrm>
            <a:off x="675640" y="889000"/>
            <a:ext cx="4242435" cy="2367280"/>
          </a:xfrm>
          <a:prstGeom prst="rect">
            <a:avLst/>
          </a:prstGeom>
          <a:noFill/>
          <a:ln>
            <a:noFill/>
          </a:ln>
        </p:spPr>
      </p:pic>
      <p:sp>
        <p:nvSpPr>
          <p:cNvPr id="531" name="Google Shape;531;p33"/>
          <p:cNvSpPr/>
          <p:nvPr/>
        </p:nvSpPr>
        <p:spPr>
          <a:xfrm>
            <a:off x="-635" y="6742430"/>
            <a:ext cx="12192635" cy="116840"/>
          </a:xfrm>
          <a:prstGeom prst="rect">
            <a:avLst/>
          </a:prstGeom>
          <a:solidFill>
            <a:srgbClr val="2E75B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微信截图_20220704135916" id="532" name="Google Shape;532;p33"/>
          <p:cNvPicPr preferRelativeResize="0"/>
          <p:nvPr/>
        </p:nvPicPr>
        <p:blipFill rotWithShape="1">
          <a:blip r:embed="rId8">
            <a:alphaModFix/>
          </a:blip>
          <a:srcRect b="0" l="0" r="0" t="0"/>
          <a:stretch/>
        </p:blipFill>
        <p:spPr>
          <a:xfrm>
            <a:off x="685165" y="3251835"/>
            <a:ext cx="2900045" cy="2743200"/>
          </a:xfrm>
          <a:prstGeom prst="rect">
            <a:avLst/>
          </a:prstGeom>
          <a:noFill/>
          <a:ln>
            <a:noFill/>
          </a:ln>
        </p:spPr>
      </p:pic>
      <p:pic>
        <p:nvPicPr>
          <p:cNvPr descr="微信截图_20220704135559   22222" id="533" name="Google Shape;533;p33"/>
          <p:cNvPicPr preferRelativeResize="0"/>
          <p:nvPr/>
        </p:nvPicPr>
        <p:blipFill rotWithShape="1">
          <a:blip r:embed="rId9">
            <a:alphaModFix/>
          </a:blip>
          <a:srcRect b="0" l="0" r="0" t="0"/>
          <a:stretch/>
        </p:blipFill>
        <p:spPr>
          <a:xfrm>
            <a:off x="8174990" y="904240"/>
            <a:ext cx="3282950" cy="2352040"/>
          </a:xfrm>
          <a:prstGeom prst="rect">
            <a:avLst/>
          </a:prstGeom>
          <a:noFill/>
          <a:ln>
            <a:noFill/>
          </a:ln>
        </p:spPr>
      </p:pic>
      <p:pic>
        <p:nvPicPr>
          <p:cNvPr id="534" name="Google Shape;534;p33"/>
          <p:cNvPicPr preferRelativeResize="0"/>
          <p:nvPr/>
        </p:nvPicPr>
        <p:blipFill rotWithShape="1">
          <a:blip r:embed="rId10">
            <a:alphaModFix/>
          </a:blip>
          <a:srcRect b="0" l="0" r="0" t="0"/>
          <a:stretch/>
        </p:blipFill>
        <p:spPr>
          <a:xfrm>
            <a:off x="4917440" y="904240"/>
            <a:ext cx="3257550" cy="2347595"/>
          </a:xfrm>
          <a:prstGeom prst="rect">
            <a:avLst/>
          </a:prstGeom>
          <a:noFill/>
          <a:ln>
            <a:noFill/>
          </a:ln>
        </p:spPr>
      </p:pic>
      <p:pic>
        <p:nvPicPr>
          <p:cNvPr descr="0042a681f6a88953425198b366794b57" id="535" name="Google Shape;535;p33"/>
          <p:cNvPicPr preferRelativeResize="0"/>
          <p:nvPr/>
        </p:nvPicPr>
        <p:blipFill rotWithShape="1">
          <a:blip r:embed="rId11">
            <a:alphaModFix/>
          </a:blip>
          <a:srcRect b="0" l="0" r="0" t="0"/>
          <a:stretch/>
        </p:blipFill>
        <p:spPr>
          <a:xfrm>
            <a:off x="3597275" y="3243580"/>
            <a:ext cx="3146425" cy="275145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24" name="Shape 124"/>
        <p:cNvGrpSpPr/>
        <p:nvPr/>
      </p:nvGrpSpPr>
      <p:grpSpPr>
        <a:xfrm>
          <a:off x="0" y="0"/>
          <a:ext cx="0" cy="0"/>
          <a:chOff x="0" y="0"/>
          <a:chExt cx="0" cy="0"/>
        </a:xfrm>
      </p:grpSpPr>
      <p:pic>
        <p:nvPicPr>
          <p:cNvPr descr="透明logo" id="125" name="Google Shape;125;p4"/>
          <p:cNvPicPr preferRelativeResize="0"/>
          <p:nvPr/>
        </p:nvPicPr>
        <p:blipFill rotWithShape="1">
          <a:blip r:embed="rId3">
            <a:alphaModFix/>
          </a:blip>
          <a:srcRect b="0" l="0" r="0" t="0"/>
          <a:stretch/>
        </p:blipFill>
        <p:spPr>
          <a:xfrm>
            <a:off x="382270" y="221615"/>
            <a:ext cx="478155" cy="480060"/>
          </a:xfrm>
          <a:prstGeom prst="rect">
            <a:avLst/>
          </a:prstGeom>
          <a:noFill/>
          <a:ln>
            <a:noFill/>
          </a:ln>
        </p:spPr>
      </p:pic>
      <p:grpSp>
        <p:nvGrpSpPr>
          <p:cNvPr descr="7b0a202020202274657874626f78223a20227b5c2263617465676f72795f69645c223a31303333382c5c2269645c223a32303334303537357d220a7d0a" id="126" name="Google Shape;126;p4"/>
          <p:cNvGrpSpPr/>
          <p:nvPr/>
        </p:nvGrpSpPr>
        <p:grpSpPr>
          <a:xfrm>
            <a:off x="85090" y="116205"/>
            <a:ext cx="2548890" cy="718185"/>
            <a:chOff x="3930" y="1338"/>
            <a:chExt cx="8414" cy="5487"/>
          </a:xfrm>
        </p:grpSpPr>
        <p:pic>
          <p:nvPicPr>
            <p:cNvPr id="127" name="Google Shape;127;p4"/>
            <p:cNvPicPr preferRelativeResize="0"/>
            <p:nvPr/>
          </p:nvPicPr>
          <p:blipFill rotWithShape="1">
            <a:blip r:embed="rId4">
              <a:alphaModFix/>
            </a:blip>
            <a:srcRect b="0" l="0" r="0" t="0"/>
            <a:stretch/>
          </p:blipFill>
          <p:spPr>
            <a:xfrm>
              <a:off x="3930" y="1338"/>
              <a:ext cx="8414" cy="5487"/>
            </a:xfrm>
            <a:prstGeom prst="rect">
              <a:avLst/>
            </a:prstGeom>
            <a:noFill/>
            <a:ln>
              <a:noFill/>
            </a:ln>
          </p:spPr>
        </p:pic>
        <p:sp>
          <p:nvSpPr>
            <p:cNvPr id="128" name="Google Shape;128;p4"/>
            <p:cNvSpPr txBox="1"/>
            <p:nvPr/>
          </p:nvSpPr>
          <p:spPr>
            <a:xfrm>
              <a:off x="6882" y="2143"/>
              <a:ext cx="4652" cy="398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1400" u="none" cap="none" strike="noStrike">
                  <a:solidFill>
                    <a:srgbClr val="056AFA"/>
                  </a:solidFill>
                  <a:latin typeface="Arial"/>
                  <a:ea typeface="Arial"/>
                  <a:cs typeface="Arial"/>
                  <a:sym typeface="Arial"/>
                </a:rPr>
                <a:t> T          Series</a:t>
              </a:r>
              <a:endParaRPr b="0" i="0" sz="1400" u="none" cap="none" strike="noStrike">
                <a:solidFill>
                  <a:srgbClr val="056AFA"/>
                </a:solidFill>
                <a:latin typeface="Arial"/>
                <a:ea typeface="Arial"/>
                <a:cs typeface="Arial"/>
                <a:sym typeface="Arial"/>
              </a:endParaRPr>
            </a:p>
          </p:txBody>
        </p:sp>
      </p:grpSp>
      <p:pic>
        <p:nvPicPr>
          <p:cNvPr descr="1" id="129" name="Google Shape;129;p4"/>
          <p:cNvPicPr preferRelativeResize="0"/>
          <p:nvPr/>
        </p:nvPicPr>
        <p:blipFill rotWithShape="1">
          <a:blip r:embed="rId5">
            <a:alphaModFix/>
          </a:blip>
          <a:srcRect b="0" l="0" r="0" t="0"/>
          <a:stretch/>
        </p:blipFill>
        <p:spPr>
          <a:xfrm>
            <a:off x="10916285" y="6021705"/>
            <a:ext cx="1056640" cy="560705"/>
          </a:xfrm>
          <a:prstGeom prst="rect">
            <a:avLst/>
          </a:prstGeom>
          <a:noFill/>
          <a:ln>
            <a:noFill/>
          </a:ln>
        </p:spPr>
      </p:pic>
      <p:sp>
        <p:nvSpPr>
          <p:cNvPr id="130" name="Google Shape;130;p4"/>
          <p:cNvSpPr txBox="1"/>
          <p:nvPr/>
        </p:nvSpPr>
        <p:spPr>
          <a:xfrm>
            <a:off x="860425" y="1271270"/>
            <a:ext cx="5156200" cy="52197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2800" u="none" cap="none" strike="noStrike">
                <a:solidFill>
                  <a:schemeClr val="accent1"/>
                </a:solidFill>
                <a:latin typeface="Calibri"/>
                <a:ea typeface="Calibri"/>
                <a:cs typeface="Calibri"/>
                <a:sym typeface="Calibri"/>
              </a:rPr>
              <a:t>Precise Positioning : Safe Flight</a:t>
            </a:r>
            <a:endParaRPr b="1" sz="2800">
              <a:solidFill>
                <a:schemeClr val="accent1"/>
              </a:solidFill>
              <a:latin typeface="Calibri"/>
              <a:ea typeface="Calibri"/>
              <a:cs typeface="Calibri"/>
              <a:sym typeface="Calibri"/>
            </a:endParaRPr>
          </a:p>
        </p:txBody>
      </p:sp>
      <p:sp>
        <p:nvSpPr>
          <p:cNvPr descr="7b0a202020202262756c6c6574223a20227b5c2263617465676f727949645c223a31303032352c5c2274656d706c61746549645c223a32303233303834317d220a7d0a" id="131" name="Google Shape;131;p4"/>
          <p:cNvSpPr txBox="1"/>
          <p:nvPr/>
        </p:nvSpPr>
        <p:spPr>
          <a:xfrm>
            <a:off x="642620" y="1899920"/>
            <a:ext cx="6250305" cy="3784600"/>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Clr>
                <a:schemeClr val="dk1"/>
              </a:buClr>
              <a:buSzPts val="2000"/>
              <a:buFont typeface="Noto Sans Symbols"/>
              <a:buChar char="●"/>
            </a:pPr>
            <a:r>
              <a:rPr lang="en-US" sz="2000">
                <a:solidFill>
                  <a:schemeClr val="dk1"/>
                </a:solidFill>
                <a:latin typeface="Calibri"/>
                <a:ea typeface="Calibri"/>
                <a:cs typeface="Calibri"/>
                <a:sym typeface="Calibri"/>
              </a:rPr>
              <a:t>It uses RTK Technology for positioning, supporting Beidou / GPS / GLONASS at the same time, and is equipped with dual anti-inference antenna to ensure centimeter-level accuracy.</a:t>
            </a:r>
            <a:endParaRPr sz="2000">
              <a:solidFill>
                <a:schemeClr val="dk1"/>
              </a:solidFill>
              <a:latin typeface="Calibri"/>
              <a:ea typeface="Calibri"/>
              <a:cs typeface="Calibri"/>
              <a:sym typeface="Calibri"/>
            </a:endParaRPr>
          </a:p>
          <a:p>
            <a:pPr indent="-342900" lvl="0" marL="342900" marR="0" rtl="0" algn="l">
              <a:spcBef>
                <a:spcPts val="0"/>
              </a:spcBef>
              <a:spcAft>
                <a:spcPts val="0"/>
              </a:spcAft>
              <a:buClr>
                <a:schemeClr val="dk1"/>
              </a:buClr>
              <a:buSzPts val="2000"/>
              <a:buFont typeface="Noto Sans Symbols"/>
              <a:buChar char="●"/>
            </a:pPr>
            <a:r>
              <a:rPr lang="en-US" sz="2000">
                <a:solidFill>
                  <a:schemeClr val="dk1"/>
                </a:solidFill>
                <a:latin typeface="Calibri"/>
                <a:ea typeface="Calibri"/>
                <a:cs typeface="Calibri"/>
                <a:sym typeface="Calibri"/>
              </a:rPr>
              <a:t>The front and rear obstacle avoidance radars offers ± 10cm accuracy, effectively avoiding obstacles such as utility poles and trees.</a:t>
            </a:r>
            <a:endParaRPr sz="2000">
              <a:solidFill>
                <a:schemeClr val="dk1"/>
              </a:solidFill>
              <a:latin typeface="Calibri"/>
              <a:ea typeface="Calibri"/>
              <a:cs typeface="Calibri"/>
              <a:sym typeface="Calibri"/>
            </a:endParaRPr>
          </a:p>
          <a:p>
            <a:pPr indent="-342900" lvl="0" marL="342900" marR="0" rtl="0" algn="l">
              <a:spcBef>
                <a:spcPts val="0"/>
              </a:spcBef>
              <a:spcAft>
                <a:spcPts val="0"/>
              </a:spcAft>
              <a:buClr>
                <a:schemeClr val="dk1"/>
              </a:buClr>
              <a:buSzPts val="2000"/>
              <a:buFont typeface="Noto Sans Symbols"/>
              <a:buChar char="●"/>
            </a:pPr>
            <a:r>
              <a:rPr lang="en-US" sz="2000">
                <a:solidFill>
                  <a:schemeClr val="dk1"/>
                </a:solidFill>
                <a:latin typeface="Calibri"/>
                <a:ea typeface="Calibri"/>
                <a:cs typeface="Calibri"/>
                <a:sym typeface="Calibri"/>
              </a:rPr>
              <a:t>A magnetic compass is equipped to ensure the drone flies straight in the right direction even when RTK is unavailable.</a:t>
            </a:r>
            <a:endParaRPr sz="2000">
              <a:solidFill>
                <a:schemeClr val="dk1"/>
              </a:solidFill>
              <a:latin typeface="Calibri"/>
              <a:ea typeface="Calibri"/>
              <a:cs typeface="Calibri"/>
              <a:sym typeface="Calibri"/>
            </a:endParaRPr>
          </a:p>
          <a:p>
            <a:pPr indent="-342900" lvl="0" marL="342900" marR="0" rtl="0" algn="l">
              <a:spcBef>
                <a:spcPts val="0"/>
              </a:spcBef>
              <a:spcAft>
                <a:spcPts val="0"/>
              </a:spcAft>
              <a:buClr>
                <a:schemeClr val="dk1"/>
              </a:buClr>
              <a:buSzPts val="2000"/>
              <a:buFont typeface="Noto Sans Symbols"/>
              <a:buChar char="●"/>
            </a:pPr>
            <a:r>
              <a:rPr lang="en-US" sz="2000">
                <a:solidFill>
                  <a:schemeClr val="dk1"/>
                </a:solidFill>
                <a:latin typeface="Calibri"/>
                <a:ea typeface="Calibri"/>
                <a:cs typeface="Calibri"/>
                <a:sym typeface="Calibri"/>
              </a:rPr>
              <a:t>Independent landing lights are provided for safe operation at night.</a:t>
            </a:r>
            <a:endParaRPr sz="2000">
              <a:solidFill>
                <a:schemeClr val="dk1"/>
              </a:solidFill>
              <a:latin typeface="Calibri"/>
              <a:ea typeface="Calibri"/>
              <a:cs typeface="Calibri"/>
              <a:sym typeface="Calibri"/>
            </a:endParaRPr>
          </a:p>
        </p:txBody>
      </p:sp>
      <p:pic>
        <p:nvPicPr>
          <p:cNvPr descr="motor-11" id="132" name="Google Shape;132;p4"/>
          <p:cNvPicPr preferRelativeResize="0"/>
          <p:nvPr/>
        </p:nvPicPr>
        <p:blipFill>
          <a:blip r:embed="rId6">
            <a:alphaModFix/>
          </a:blip>
          <a:stretch>
            <a:fillRect/>
          </a:stretch>
        </p:blipFill>
        <p:spPr>
          <a:xfrm>
            <a:off x="7009950" y="1166853"/>
            <a:ext cx="4514850" cy="3378244"/>
          </a:xfrm>
          <a:prstGeom prst="rect">
            <a:avLst/>
          </a:prstGeom>
          <a:noFill/>
          <a:ln>
            <a:noFill/>
          </a:ln>
        </p:spPr>
      </p:pic>
      <p:sp>
        <p:nvSpPr>
          <p:cNvPr id="133" name="Google Shape;133;p4"/>
          <p:cNvSpPr/>
          <p:nvPr/>
        </p:nvSpPr>
        <p:spPr>
          <a:xfrm>
            <a:off x="-635" y="6742430"/>
            <a:ext cx="12192635" cy="116840"/>
          </a:xfrm>
          <a:prstGeom prst="rect">
            <a:avLst/>
          </a:prstGeom>
          <a:solidFill>
            <a:srgbClr val="2E75B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37" name="Shape 137"/>
        <p:cNvGrpSpPr/>
        <p:nvPr/>
      </p:nvGrpSpPr>
      <p:grpSpPr>
        <a:xfrm>
          <a:off x="0" y="0"/>
          <a:ext cx="0" cy="0"/>
          <a:chOff x="0" y="0"/>
          <a:chExt cx="0" cy="0"/>
        </a:xfrm>
      </p:grpSpPr>
      <p:pic>
        <p:nvPicPr>
          <p:cNvPr descr="透明logo" id="138" name="Google Shape;138;p5"/>
          <p:cNvPicPr preferRelativeResize="0"/>
          <p:nvPr/>
        </p:nvPicPr>
        <p:blipFill rotWithShape="1">
          <a:blip r:embed="rId3">
            <a:alphaModFix/>
          </a:blip>
          <a:srcRect b="0" l="0" r="0" t="0"/>
          <a:stretch/>
        </p:blipFill>
        <p:spPr>
          <a:xfrm>
            <a:off x="382270" y="221615"/>
            <a:ext cx="478155" cy="480060"/>
          </a:xfrm>
          <a:prstGeom prst="rect">
            <a:avLst/>
          </a:prstGeom>
          <a:noFill/>
          <a:ln>
            <a:noFill/>
          </a:ln>
        </p:spPr>
      </p:pic>
      <p:grpSp>
        <p:nvGrpSpPr>
          <p:cNvPr descr="7b0a202020202274657874626f78223a20227b5c2263617465676f72795f69645c223a31303333382c5c2269645c223a32303334303537357d220a7d0a" id="139" name="Google Shape;139;p5"/>
          <p:cNvGrpSpPr/>
          <p:nvPr/>
        </p:nvGrpSpPr>
        <p:grpSpPr>
          <a:xfrm>
            <a:off x="85090" y="116205"/>
            <a:ext cx="2548890" cy="718185"/>
            <a:chOff x="3930" y="1338"/>
            <a:chExt cx="8414" cy="5487"/>
          </a:xfrm>
        </p:grpSpPr>
        <p:pic>
          <p:nvPicPr>
            <p:cNvPr id="140" name="Google Shape;140;p5"/>
            <p:cNvPicPr preferRelativeResize="0"/>
            <p:nvPr/>
          </p:nvPicPr>
          <p:blipFill rotWithShape="1">
            <a:blip r:embed="rId4">
              <a:alphaModFix/>
            </a:blip>
            <a:srcRect b="0" l="0" r="0" t="0"/>
            <a:stretch/>
          </p:blipFill>
          <p:spPr>
            <a:xfrm>
              <a:off x="3930" y="1338"/>
              <a:ext cx="8414" cy="5487"/>
            </a:xfrm>
            <a:prstGeom prst="rect">
              <a:avLst/>
            </a:prstGeom>
            <a:noFill/>
            <a:ln>
              <a:noFill/>
            </a:ln>
          </p:spPr>
        </p:pic>
        <p:sp>
          <p:nvSpPr>
            <p:cNvPr id="141" name="Google Shape;141;p5"/>
            <p:cNvSpPr txBox="1"/>
            <p:nvPr/>
          </p:nvSpPr>
          <p:spPr>
            <a:xfrm>
              <a:off x="6882" y="2143"/>
              <a:ext cx="4652" cy="398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rgbClr val="056AFA"/>
                  </a:solidFill>
                  <a:latin typeface="Arial"/>
                  <a:ea typeface="Arial"/>
                  <a:cs typeface="Arial"/>
                  <a:sym typeface="Arial"/>
                </a:rPr>
                <a:t> T          Series</a:t>
              </a:r>
              <a:endParaRPr sz="1400">
                <a:solidFill>
                  <a:srgbClr val="056AFA"/>
                </a:solidFill>
                <a:latin typeface="Arial"/>
                <a:ea typeface="Arial"/>
                <a:cs typeface="Arial"/>
                <a:sym typeface="Arial"/>
              </a:endParaRPr>
            </a:p>
          </p:txBody>
        </p:sp>
      </p:grpSp>
      <p:pic>
        <p:nvPicPr>
          <p:cNvPr descr="1" id="142" name="Google Shape;142;p5"/>
          <p:cNvPicPr preferRelativeResize="0"/>
          <p:nvPr/>
        </p:nvPicPr>
        <p:blipFill rotWithShape="1">
          <a:blip r:embed="rId5">
            <a:alphaModFix/>
          </a:blip>
          <a:srcRect b="0" l="0" r="0" t="0"/>
          <a:stretch/>
        </p:blipFill>
        <p:spPr>
          <a:xfrm>
            <a:off x="10916285" y="6021705"/>
            <a:ext cx="1056640" cy="560705"/>
          </a:xfrm>
          <a:prstGeom prst="rect">
            <a:avLst/>
          </a:prstGeom>
          <a:noFill/>
          <a:ln>
            <a:noFill/>
          </a:ln>
        </p:spPr>
      </p:pic>
      <p:sp>
        <p:nvSpPr>
          <p:cNvPr id="143" name="Google Shape;143;p5"/>
          <p:cNvSpPr txBox="1"/>
          <p:nvPr/>
        </p:nvSpPr>
        <p:spPr>
          <a:xfrm>
            <a:off x="508635" y="1309370"/>
            <a:ext cx="5156200" cy="52197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800">
                <a:solidFill>
                  <a:schemeClr val="accent1"/>
                </a:solidFill>
                <a:latin typeface="Calibri"/>
                <a:ea typeface="Calibri"/>
                <a:cs typeface="Calibri"/>
                <a:sym typeface="Calibri"/>
              </a:rPr>
              <a:t>High Efficiency with Best Value</a:t>
            </a:r>
            <a:endParaRPr b="1" sz="2800">
              <a:solidFill>
                <a:schemeClr val="accent1"/>
              </a:solidFill>
              <a:latin typeface="Calibri"/>
              <a:ea typeface="Calibri"/>
              <a:cs typeface="Calibri"/>
              <a:sym typeface="Calibri"/>
            </a:endParaRPr>
          </a:p>
        </p:txBody>
      </p:sp>
      <p:sp>
        <p:nvSpPr>
          <p:cNvPr descr="7b0a202020202262756c6c6574223a20227b5c2263617465676f727949645c223a31303032352c5c2274656d706c61746549645c223a32303233303834317d220a7d0a" id="144" name="Google Shape;144;p5"/>
          <p:cNvSpPr txBox="1"/>
          <p:nvPr/>
        </p:nvSpPr>
        <p:spPr>
          <a:xfrm>
            <a:off x="508635" y="2216785"/>
            <a:ext cx="5779135" cy="1630045"/>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Clr>
                <a:schemeClr val="dk1"/>
              </a:buClr>
              <a:buSzPts val="2000"/>
              <a:buFont typeface="Noto Sans Symbols"/>
              <a:buChar char="●"/>
            </a:pPr>
            <a:r>
              <a:rPr lang="en-US" sz="2000">
                <a:solidFill>
                  <a:schemeClr val="dk1"/>
                </a:solidFill>
                <a:latin typeface="Calibri"/>
                <a:ea typeface="Calibri"/>
                <a:cs typeface="Calibri"/>
                <a:sym typeface="Calibri"/>
              </a:rPr>
              <a:t>60-100 times higher efficiency than manual spraying.</a:t>
            </a:r>
            <a:endParaRPr sz="2000">
              <a:solidFill>
                <a:schemeClr val="dk1"/>
              </a:solidFill>
              <a:latin typeface="Calibri"/>
              <a:ea typeface="Calibri"/>
              <a:cs typeface="Calibri"/>
              <a:sym typeface="Calibri"/>
            </a:endParaRPr>
          </a:p>
          <a:p>
            <a:pPr indent="-342900" lvl="0" marL="342900" marR="0" rtl="0" algn="l">
              <a:spcBef>
                <a:spcPts val="0"/>
              </a:spcBef>
              <a:spcAft>
                <a:spcPts val="0"/>
              </a:spcAft>
              <a:buClr>
                <a:schemeClr val="dk1"/>
              </a:buClr>
              <a:buSzPts val="2000"/>
              <a:buFont typeface="Noto Sans Symbols"/>
              <a:buChar char="●"/>
            </a:pPr>
            <a:r>
              <a:rPr lang="en-US" sz="2000">
                <a:solidFill>
                  <a:schemeClr val="dk1"/>
                </a:solidFill>
                <a:latin typeface="Calibri"/>
                <a:ea typeface="Calibri"/>
                <a:cs typeface="Calibri"/>
                <a:sym typeface="Calibri"/>
              </a:rPr>
              <a:t>F10 spays 43 ha(105 acres) per day (8 hours).</a:t>
            </a:r>
            <a:endParaRPr sz="2000">
              <a:solidFill>
                <a:schemeClr val="dk1"/>
              </a:solidFill>
              <a:latin typeface="Calibri"/>
              <a:ea typeface="Calibri"/>
              <a:cs typeface="Calibri"/>
              <a:sym typeface="Calibri"/>
            </a:endParaRPr>
          </a:p>
          <a:p>
            <a:pPr indent="-342900" lvl="0" marL="342900" marR="0" rtl="0" algn="l">
              <a:spcBef>
                <a:spcPts val="0"/>
              </a:spcBef>
              <a:spcAft>
                <a:spcPts val="0"/>
              </a:spcAft>
              <a:buClr>
                <a:schemeClr val="dk1"/>
              </a:buClr>
              <a:buSzPts val="2000"/>
              <a:buFont typeface="Noto Sans Symbols"/>
              <a:buChar char="●"/>
            </a:pPr>
            <a:r>
              <a:rPr lang="en-US" sz="2000">
                <a:solidFill>
                  <a:schemeClr val="dk1"/>
                </a:solidFill>
                <a:latin typeface="Calibri"/>
                <a:ea typeface="Calibri"/>
                <a:cs typeface="Calibri"/>
                <a:sym typeface="Calibri"/>
              </a:rPr>
              <a:t>F12 sprays 60 ha (148 acres) per day (8 hours).</a:t>
            </a:r>
            <a:endParaRPr sz="2000">
              <a:solidFill>
                <a:schemeClr val="dk1"/>
              </a:solidFill>
              <a:latin typeface="Calibri"/>
              <a:ea typeface="Calibri"/>
              <a:cs typeface="Calibri"/>
              <a:sym typeface="Calibri"/>
            </a:endParaRPr>
          </a:p>
          <a:p>
            <a:pPr indent="-342900" lvl="0" marL="342900" marR="0" rtl="0" algn="l">
              <a:spcBef>
                <a:spcPts val="0"/>
              </a:spcBef>
              <a:spcAft>
                <a:spcPts val="0"/>
              </a:spcAft>
              <a:buClr>
                <a:schemeClr val="dk1"/>
              </a:buClr>
              <a:buSzPts val="2000"/>
              <a:buFont typeface="Noto Sans Symbols"/>
              <a:buChar char="●"/>
            </a:pPr>
            <a:r>
              <a:rPr lang="en-US" sz="2000">
                <a:solidFill>
                  <a:schemeClr val="dk1"/>
                </a:solidFill>
                <a:latin typeface="Calibri"/>
                <a:ea typeface="Calibri"/>
                <a:cs typeface="Calibri"/>
                <a:sym typeface="Calibri"/>
              </a:rPr>
              <a:t>F16 spays 67 ha(165 acres) per day (8 hours).</a:t>
            </a:r>
            <a:endParaRPr sz="2000">
              <a:solidFill>
                <a:schemeClr val="dk1"/>
              </a:solidFill>
              <a:latin typeface="Calibri"/>
              <a:ea typeface="Calibri"/>
              <a:cs typeface="Calibri"/>
              <a:sym typeface="Calibri"/>
            </a:endParaRPr>
          </a:p>
        </p:txBody>
      </p:sp>
      <p:pic>
        <p:nvPicPr>
          <p:cNvPr descr="motor-63_en" id="145" name="Google Shape;145;p5"/>
          <p:cNvPicPr preferRelativeResize="0"/>
          <p:nvPr/>
        </p:nvPicPr>
        <p:blipFill rotWithShape="1">
          <a:blip r:embed="rId6">
            <a:alphaModFix/>
          </a:blip>
          <a:srcRect b="0" l="0" r="0" t="0"/>
          <a:stretch/>
        </p:blipFill>
        <p:spPr>
          <a:xfrm>
            <a:off x="6287770" y="1433195"/>
            <a:ext cx="5119370" cy="2589530"/>
          </a:xfrm>
          <a:prstGeom prst="rect">
            <a:avLst/>
          </a:prstGeom>
          <a:noFill/>
          <a:ln>
            <a:noFill/>
          </a:ln>
        </p:spPr>
      </p:pic>
      <p:sp>
        <p:nvSpPr>
          <p:cNvPr id="146" name="Google Shape;146;p5"/>
          <p:cNvSpPr txBox="1"/>
          <p:nvPr/>
        </p:nvSpPr>
        <p:spPr>
          <a:xfrm>
            <a:off x="508635" y="4022725"/>
            <a:ext cx="6170295" cy="52197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800">
                <a:solidFill>
                  <a:schemeClr val="accent1"/>
                </a:solidFill>
                <a:latin typeface="Calibri"/>
                <a:ea typeface="Calibri"/>
                <a:cs typeface="Calibri"/>
                <a:sym typeface="Calibri"/>
              </a:rPr>
              <a:t>Durable, Foldable and Easy to Transport</a:t>
            </a:r>
            <a:endParaRPr b="1" sz="2800">
              <a:solidFill>
                <a:schemeClr val="accent1"/>
              </a:solidFill>
              <a:latin typeface="Calibri"/>
              <a:ea typeface="Calibri"/>
              <a:cs typeface="Calibri"/>
              <a:sym typeface="Calibri"/>
            </a:endParaRPr>
          </a:p>
        </p:txBody>
      </p:sp>
      <p:sp>
        <p:nvSpPr>
          <p:cNvPr id="147" name="Google Shape;147;p5"/>
          <p:cNvSpPr txBox="1"/>
          <p:nvPr/>
        </p:nvSpPr>
        <p:spPr>
          <a:xfrm>
            <a:off x="1724025" y="4620895"/>
            <a:ext cx="6421120" cy="1630045"/>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2000"/>
              <a:buFont typeface="Noto Sans Symbols"/>
              <a:buChar char="●"/>
            </a:pPr>
            <a:r>
              <a:rPr lang="en-US" sz="2000">
                <a:solidFill>
                  <a:schemeClr val="dk1"/>
                </a:solidFill>
                <a:latin typeface="Calibri"/>
                <a:ea typeface="Calibri"/>
                <a:cs typeface="Calibri"/>
                <a:sym typeface="Calibri"/>
              </a:rPr>
              <a:t>Foldable design for easy storage and transportation.</a:t>
            </a:r>
            <a:endParaRPr sz="2000">
              <a:solidFill>
                <a:schemeClr val="dk1"/>
              </a:solidFill>
              <a:latin typeface="Calibri"/>
              <a:ea typeface="Calibri"/>
              <a:cs typeface="Calibri"/>
              <a:sym typeface="Calibri"/>
            </a:endParaRPr>
          </a:p>
          <a:p>
            <a:pPr indent="-285750" lvl="0" marL="285750" marR="0" rtl="0" algn="l">
              <a:spcBef>
                <a:spcPts val="0"/>
              </a:spcBef>
              <a:spcAft>
                <a:spcPts val="0"/>
              </a:spcAft>
              <a:buClr>
                <a:schemeClr val="dk1"/>
              </a:buClr>
              <a:buSzPts val="2000"/>
              <a:buFont typeface="Noto Sans Symbols"/>
              <a:buChar char="●"/>
            </a:pPr>
            <a:r>
              <a:rPr lang="en-US" sz="2000">
                <a:solidFill>
                  <a:schemeClr val="dk1"/>
                </a:solidFill>
                <a:latin typeface="Calibri"/>
                <a:ea typeface="Calibri"/>
                <a:cs typeface="Calibri"/>
                <a:sym typeface="Calibri"/>
              </a:rPr>
              <a:t>Though and durable. Metal frame and carbon fiber boom. Durable folding mechanism.</a:t>
            </a:r>
            <a:endParaRPr sz="2000">
              <a:solidFill>
                <a:schemeClr val="dk1"/>
              </a:solidFill>
              <a:latin typeface="Calibri"/>
              <a:ea typeface="Calibri"/>
              <a:cs typeface="Calibri"/>
              <a:sym typeface="Calibri"/>
            </a:endParaRPr>
          </a:p>
          <a:p>
            <a:pPr indent="-285750" lvl="0" marL="285750" marR="0" rtl="0" algn="l">
              <a:spcBef>
                <a:spcPts val="0"/>
              </a:spcBef>
              <a:spcAft>
                <a:spcPts val="0"/>
              </a:spcAft>
              <a:buClr>
                <a:schemeClr val="dk1"/>
              </a:buClr>
              <a:buSzPts val="2000"/>
              <a:buFont typeface="Noto Sans Symbols"/>
              <a:buChar char="●"/>
            </a:pPr>
            <a:r>
              <a:rPr lang="en-US" sz="2000">
                <a:solidFill>
                  <a:schemeClr val="dk1"/>
                </a:solidFill>
                <a:latin typeface="Calibri"/>
                <a:ea typeface="Calibri"/>
                <a:cs typeface="Calibri"/>
                <a:sym typeface="Calibri"/>
              </a:rPr>
              <a:t>IP67 waterproof body. Shell can be washed with running water after operation.</a:t>
            </a:r>
            <a:endParaRPr sz="2000">
              <a:solidFill>
                <a:schemeClr val="dk1"/>
              </a:solidFill>
              <a:latin typeface="Calibri"/>
              <a:ea typeface="Calibri"/>
              <a:cs typeface="Calibri"/>
              <a:sym typeface="Calibri"/>
            </a:endParaRPr>
          </a:p>
        </p:txBody>
      </p:sp>
      <p:sp>
        <p:nvSpPr>
          <p:cNvPr id="148" name="Google Shape;148;p5"/>
          <p:cNvSpPr/>
          <p:nvPr/>
        </p:nvSpPr>
        <p:spPr>
          <a:xfrm>
            <a:off x="-635" y="6742430"/>
            <a:ext cx="12192635" cy="116840"/>
          </a:xfrm>
          <a:prstGeom prst="rect">
            <a:avLst/>
          </a:prstGeom>
          <a:solidFill>
            <a:srgbClr val="2E75B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52" name="Shape 152"/>
        <p:cNvGrpSpPr/>
        <p:nvPr/>
      </p:nvGrpSpPr>
      <p:grpSpPr>
        <a:xfrm>
          <a:off x="0" y="0"/>
          <a:ext cx="0" cy="0"/>
          <a:chOff x="0" y="0"/>
          <a:chExt cx="0" cy="0"/>
        </a:xfrm>
      </p:grpSpPr>
      <p:pic>
        <p:nvPicPr>
          <p:cNvPr descr="透明logo" id="153" name="Google Shape;153;p6"/>
          <p:cNvPicPr preferRelativeResize="0"/>
          <p:nvPr/>
        </p:nvPicPr>
        <p:blipFill rotWithShape="1">
          <a:blip r:embed="rId3">
            <a:alphaModFix/>
          </a:blip>
          <a:srcRect b="0" l="0" r="0" t="0"/>
          <a:stretch/>
        </p:blipFill>
        <p:spPr>
          <a:xfrm>
            <a:off x="382270" y="221615"/>
            <a:ext cx="478155" cy="480060"/>
          </a:xfrm>
          <a:prstGeom prst="rect">
            <a:avLst/>
          </a:prstGeom>
          <a:noFill/>
          <a:ln>
            <a:noFill/>
          </a:ln>
        </p:spPr>
      </p:pic>
      <p:grpSp>
        <p:nvGrpSpPr>
          <p:cNvPr descr="7b0a202020202274657874626f78223a20227b5c2263617465676f72795f69645c223a31303333382c5c2269645c223a32303334303537357d220a7d0a" id="154" name="Google Shape;154;p6"/>
          <p:cNvGrpSpPr/>
          <p:nvPr/>
        </p:nvGrpSpPr>
        <p:grpSpPr>
          <a:xfrm>
            <a:off x="85090" y="116205"/>
            <a:ext cx="2548890" cy="718185"/>
            <a:chOff x="3930" y="1338"/>
            <a:chExt cx="8414" cy="5487"/>
          </a:xfrm>
        </p:grpSpPr>
        <p:pic>
          <p:nvPicPr>
            <p:cNvPr id="155" name="Google Shape;155;p6"/>
            <p:cNvPicPr preferRelativeResize="0"/>
            <p:nvPr/>
          </p:nvPicPr>
          <p:blipFill rotWithShape="1">
            <a:blip r:embed="rId4">
              <a:alphaModFix/>
            </a:blip>
            <a:srcRect b="0" l="0" r="0" t="0"/>
            <a:stretch/>
          </p:blipFill>
          <p:spPr>
            <a:xfrm>
              <a:off x="3930" y="1338"/>
              <a:ext cx="8414" cy="5487"/>
            </a:xfrm>
            <a:prstGeom prst="rect">
              <a:avLst/>
            </a:prstGeom>
            <a:noFill/>
            <a:ln>
              <a:noFill/>
            </a:ln>
          </p:spPr>
        </p:pic>
        <p:sp>
          <p:nvSpPr>
            <p:cNvPr id="156" name="Google Shape;156;p6"/>
            <p:cNvSpPr txBox="1"/>
            <p:nvPr/>
          </p:nvSpPr>
          <p:spPr>
            <a:xfrm>
              <a:off x="6882" y="2143"/>
              <a:ext cx="4652" cy="398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rgbClr val="056AFA"/>
                  </a:solidFill>
                  <a:latin typeface="Arial"/>
                  <a:ea typeface="Arial"/>
                  <a:cs typeface="Arial"/>
                  <a:sym typeface="Arial"/>
                </a:rPr>
                <a:t> T          Series</a:t>
              </a:r>
              <a:endParaRPr sz="1400">
                <a:solidFill>
                  <a:srgbClr val="056AFA"/>
                </a:solidFill>
                <a:latin typeface="Arial"/>
                <a:ea typeface="Arial"/>
                <a:cs typeface="Arial"/>
                <a:sym typeface="Arial"/>
              </a:endParaRPr>
            </a:p>
          </p:txBody>
        </p:sp>
      </p:grpSp>
      <p:pic>
        <p:nvPicPr>
          <p:cNvPr descr="1" id="157" name="Google Shape;157;p6"/>
          <p:cNvPicPr preferRelativeResize="0"/>
          <p:nvPr/>
        </p:nvPicPr>
        <p:blipFill rotWithShape="1">
          <a:blip r:embed="rId5">
            <a:alphaModFix/>
          </a:blip>
          <a:srcRect b="0" l="0" r="0" t="0"/>
          <a:stretch/>
        </p:blipFill>
        <p:spPr>
          <a:xfrm>
            <a:off x="10916285" y="6021705"/>
            <a:ext cx="1056640" cy="560705"/>
          </a:xfrm>
          <a:prstGeom prst="rect">
            <a:avLst/>
          </a:prstGeom>
          <a:noFill/>
          <a:ln>
            <a:noFill/>
          </a:ln>
        </p:spPr>
      </p:pic>
      <p:sp>
        <p:nvSpPr>
          <p:cNvPr id="158" name="Google Shape;158;p6"/>
          <p:cNvSpPr txBox="1"/>
          <p:nvPr/>
        </p:nvSpPr>
        <p:spPr>
          <a:xfrm>
            <a:off x="5616575" y="834390"/>
            <a:ext cx="5962015" cy="95313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800">
                <a:solidFill>
                  <a:schemeClr val="accent1"/>
                </a:solidFill>
                <a:latin typeface="Calibri"/>
                <a:ea typeface="Calibri"/>
                <a:cs typeface="Calibri"/>
                <a:sym typeface="Calibri"/>
              </a:rPr>
              <a:t>Precise and Even spraying with</a:t>
            </a:r>
            <a:endParaRPr b="1" sz="2800">
              <a:solidFill>
                <a:schemeClr val="accent1"/>
              </a:solidFill>
              <a:latin typeface="Calibri"/>
              <a:ea typeface="Calibri"/>
              <a:cs typeface="Calibri"/>
              <a:sym typeface="Calibri"/>
            </a:endParaRPr>
          </a:p>
          <a:p>
            <a:pPr indent="0" lvl="0" marL="0" marR="0" rtl="0" algn="l">
              <a:spcBef>
                <a:spcPts val="0"/>
              </a:spcBef>
              <a:spcAft>
                <a:spcPts val="0"/>
              </a:spcAft>
              <a:buNone/>
            </a:pPr>
            <a:r>
              <a:rPr b="1" lang="en-US" sz="2800">
                <a:solidFill>
                  <a:schemeClr val="accent1"/>
                </a:solidFill>
                <a:latin typeface="Calibri"/>
                <a:ea typeface="Calibri"/>
                <a:cs typeface="Calibri"/>
                <a:sym typeface="Calibri"/>
              </a:rPr>
              <a:t>High Efficiency and Good Penetration</a:t>
            </a:r>
            <a:endParaRPr b="1" sz="2800">
              <a:solidFill>
                <a:schemeClr val="accent1"/>
              </a:solidFill>
              <a:latin typeface="Calibri"/>
              <a:ea typeface="Calibri"/>
              <a:cs typeface="Calibri"/>
              <a:sym typeface="Calibri"/>
            </a:endParaRPr>
          </a:p>
        </p:txBody>
      </p:sp>
      <p:sp>
        <p:nvSpPr>
          <p:cNvPr id="159" name="Google Shape;159;p6"/>
          <p:cNvSpPr txBox="1"/>
          <p:nvPr/>
        </p:nvSpPr>
        <p:spPr>
          <a:xfrm>
            <a:off x="4973955" y="1990725"/>
            <a:ext cx="6604635" cy="3784600"/>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2000"/>
              <a:buFont typeface="Noto Sans Symbols"/>
              <a:buChar char="●"/>
            </a:pPr>
            <a:r>
              <a:rPr lang="en-US" sz="2000">
                <a:solidFill>
                  <a:schemeClr val="dk1"/>
                </a:solidFill>
                <a:latin typeface="Calibri"/>
                <a:ea typeface="Calibri"/>
                <a:cs typeface="Calibri"/>
                <a:sym typeface="Calibri"/>
              </a:rPr>
              <a:t>Double pumps are equipped. The max flow rate for 4 nozzles is 2.7 L/min.Upgrade to 8 nozzles for a max flow rate of 3.5 L/min and upgrade to 8 nozzles and 2 flow meters for a max flow rate of 4.5 L/min.</a:t>
            </a:r>
            <a:endParaRPr sz="2000">
              <a:solidFill>
                <a:schemeClr val="dk1"/>
              </a:solidFill>
              <a:latin typeface="Calibri"/>
              <a:ea typeface="Calibri"/>
              <a:cs typeface="Calibri"/>
              <a:sym typeface="Calibri"/>
            </a:endParaRPr>
          </a:p>
          <a:p>
            <a:pPr indent="-285750" lvl="0" marL="285750" marR="0" rtl="0" algn="l">
              <a:spcBef>
                <a:spcPts val="0"/>
              </a:spcBef>
              <a:spcAft>
                <a:spcPts val="0"/>
              </a:spcAft>
              <a:buClr>
                <a:schemeClr val="dk1"/>
              </a:buClr>
              <a:buSzPts val="2000"/>
              <a:buFont typeface="Noto Sans Symbols"/>
              <a:buChar char="●"/>
            </a:pPr>
            <a:r>
              <a:rPr lang="en-US" sz="2000">
                <a:solidFill>
                  <a:schemeClr val="dk1"/>
                </a:solidFill>
                <a:latin typeface="Calibri"/>
                <a:ea typeface="Calibri"/>
                <a:cs typeface="Calibri"/>
                <a:sym typeface="Calibri"/>
              </a:rPr>
              <a:t>High-pressure fan-shaped nozzles, providing fine atomization with a mean droplet diameter of 170 - 265 μm.</a:t>
            </a:r>
            <a:endParaRPr sz="2000">
              <a:solidFill>
                <a:schemeClr val="dk1"/>
              </a:solidFill>
              <a:latin typeface="Calibri"/>
              <a:ea typeface="Calibri"/>
              <a:cs typeface="Calibri"/>
              <a:sym typeface="Calibri"/>
            </a:endParaRPr>
          </a:p>
          <a:p>
            <a:pPr indent="-285750" lvl="0" marL="285750" marR="0" rtl="0" algn="l">
              <a:spcBef>
                <a:spcPts val="0"/>
              </a:spcBef>
              <a:spcAft>
                <a:spcPts val="0"/>
              </a:spcAft>
              <a:buClr>
                <a:schemeClr val="dk1"/>
              </a:buClr>
              <a:buSzPts val="2000"/>
              <a:buFont typeface="Noto Sans Symbols"/>
              <a:buChar char="●"/>
            </a:pPr>
            <a:r>
              <a:rPr lang="en-US" sz="2000">
                <a:solidFill>
                  <a:schemeClr val="dk1"/>
                </a:solidFill>
                <a:latin typeface="Calibri"/>
                <a:ea typeface="Calibri"/>
                <a:cs typeface="Calibri"/>
                <a:sym typeface="Calibri"/>
              </a:rPr>
              <a:t>Precise metering system to avoid insufficient spraying/overdose. Real-time display of remaining volume on the RC display.</a:t>
            </a:r>
            <a:endParaRPr sz="2000">
              <a:solidFill>
                <a:schemeClr val="dk1"/>
              </a:solidFill>
              <a:latin typeface="Calibri"/>
              <a:ea typeface="Calibri"/>
              <a:cs typeface="Calibri"/>
              <a:sym typeface="Calibri"/>
            </a:endParaRPr>
          </a:p>
          <a:p>
            <a:pPr indent="-285750" lvl="0" marL="285750" marR="0" rtl="0" algn="l">
              <a:spcBef>
                <a:spcPts val="0"/>
              </a:spcBef>
              <a:spcAft>
                <a:spcPts val="0"/>
              </a:spcAft>
              <a:buClr>
                <a:schemeClr val="dk1"/>
              </a:buClr>
              <a:buSzPts val="2000"/>
              <a:buFont typeface="Noto Sans Symbols"/>
              <a:buChar char="●"/>
            </a:pPr>
            <a:r>
              <a:rPr lang="en-US" sz="2000">
                <a:solidFill>
                  <a:schemeClr val="dk1"/>
                </a:solidFill>
                <a:latin typeface="Calibri"/>
                <a:ea typeface="Calibri"/>
                <a:cs typeface="Calibri"/>
                <a:sym typeface="Calibri"/>
              </a:rPr>
              <a:t>Quadcopters have larger propellers creating stable downward wind, leading to better penetration of chemicals compared with hexacopters and Octocopters.</a:t>
            </a:r>
            <a:endParaRPr sz="2000">
              <a:solidFill>
                <a:schemeClr val="dk1"/>
              </a:solidFill>
              <a:latin typeface="Calibri"/>
              <a:ea typeface="Calibri"/>
              <a:cs typeface="Calibri"/>
              <a:sym typeface="Calibri"/>
            </a:endParaRPr>
          </a:p>
        </p:txBody>
      </p:sp>
      <p:pic>
        <p:nvPicPr>
          <p:cNvPr descr="TG26" id="160" name="Google Shape;160;p6"/>
          <p:cNvPicPr preferRelativeResize="0"/>
          <p:nvPr/>
        </p:nvPicPr>
        <p:blipFill rotWithShape="1">
          <a:blip r:embed="rId6">
            <a:alphaModFix/>
          </a:blip>
          <a:srcRect b="0" l="0" r="0" t="0"/>
          <a:stretch/>
        </p:blipFill>
        <p:spPr>
          <a:xfrm>
            <a:off x="545465" y="1737995"/>
            <a:ext cx="4428490" cy="4037330"/>
          </a:xfrm>
          <a:prstGeom prst="rect">
            <a:avLst/>
          </a:prstGeom>
          <a:noFill/>
          <a:ln>
            <a:noFill/>
          </a:ln>
        </p:spPr>
      </p:pic>
      <p:sp>
        <p:nvSpPr>
          <p:cNvPr id="161" name="Google Shape;161;p6"/>
          <p:cNvSpPr/>
          <p:nvPr/>
        </p:nvSpPr>
        <p:spPr>
          <a:xfrm>
            <a:off x="-635" y="6742430"/>
            <a:ext cx="12192635" cy="116840"/>
          </a:xfrm>
          <a:prstGeom prst="rect">
            <a:avLst/>
          </a:prstGeom>
          <a:solidFill>
            <a:srgbClr val="2E75B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65" name="Shape 165"/>
        <p:cNvGrpSpPr/>
        <p:nvPr/>
      </p:nvGrpSpPr>
      <p:grpSpPr>
        <a:xfrm>
          <a:off x="0" y="0"/>
          <a:ext cx="0" cy="0"/>
          <a:chOff x="0" y="0"/>
          <a:chExt cx="0" cy="0"/>
        </a:xfrm>
      </p:grpSpPr>
      <p:pic>
        <p:nvPicPr>
          <p:cNvPr descr="透明logo" id="166" name="Google Shape;166;p7"/>
          <p:cNvPicPr preferRelativeResize="0"/>
          <p:nvPr/>
        </p:nvPicPr>
        <p:blipFill rotWithShape="1">
          <a:blip r:embed="rId3">
            <a:alphaModFix/>
          </a:blip>
          <a:srcRect b="0" l="0" r="0" t="0"/>
          <a:stretch/>
        </p:blipFill>
        <p:spPr>
          <a:xfrm>
            <a:off x="382270" y="221615"/>
            <a:ext cx="478155" cy="480060"/>
          </a:xfrm>
          <a:prstGeom prst="rect">
            <a:avLst/>
          </a:prstGeom>
          <a:noFill/>
          <a:ln>
            <a:noFill/>
          </a:ln>
        </p:spPr>
      </p:pic>
      <p:grpSp>
        <p:nvGrpSpPr>
          <p:cNvPr descr="7b0a202020202274657874626f78223a20227b5c2263617465676f72795f69645c223a31303333382c5c2269645c223a32303334303537357d220a7d0a" id="167" name="Google Shape;167;p7"/>
          <p:cNvGrpSpPr/>
          <p:nvPr/>
        </p:nvGrpSpPr>
        <p:grpSpPr>
          <a:xfrm>
            <a:off x="85090" y="116205"/>
            <a:ext cx="2548890" cy="718185"/>
            <a:chOff x="3930" y="1338"/>
            <a:chExt cx="8414" cy="5487"/>
          </a:xfrm>
        </p:grpSpPr>
        <p:pic>
          <p:nvPicPr>
            <p:cNvPr id="168" name="Google Shape;168;p7"/>
            <p:cNvPicPr preferRelativeResize="0"/>
            <p:nvPr/>
          </p:nvPicPr>
          <p:blipFill rotWithShape="1">
            <a:blip r:embed="rId4">
              <a:alphaModFix/>
            </a:blip>
            <a:srcRect b="0" l="0" r="0" t="0"/>
            <a:stretch/>
          </p:blipFill>
          <p:spPr>
            <a:xfrm>
              <a:off x="3930" y="1338"/>
              <a:ext cx="8414" cy="5487"/>
            </a:xfrm>
            <a:prstGeom prst="rect">
              <a:avLst/>
            </a:prstGeom>
            <a:noFill/>
            <a:ln>
              <a:noFill/>
            </a:ln>
          </p:spPr>
        </p:pic>
        <p:sp>
          <p:nvSpPr>
            <p:cNvPr id="169" name="Google Shape;169;p7"/>
            <p:cNvSpPr txBox="1"/>
            <p:nvPr/>
          </p:nvSpPr>
          <p:spPr>
            <a:xfrm>
              <a:off x="6882" y="2143"/>
              <a:ext cx="4652" cy="398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rgbClr val="056AFA"/>
                  </a:solidFill>
                  <a:latin typeface="Arial"/>
                  <a:ea typeface="Arial"/>
                  <a:cs typeface="Arial"/>
                  <a:sym typeface="Arial"/>
                </a:rPr>
                <a:t> T          Series</a:t>
              </a:r>
              <a:endParaRPr sz="1400">
                <a:solidFill>
                  <a:srgbClr val="056AFA"/>
                </a:solidFill>
                <a:latin typeface="Arial"/>
                <a:ea typeface="Arial"/>
                <a:cs typeface="Arial"/>
                <a:sym typeface="Arial"/>
              </a:endParaRPr>
            </a:p>
          </p:txBody>
        </p:sp>
      </p:grpSp>
      <p:pic>
        <p:nvPicPr>
          <p:cNvPr descr="1" id="170" name="Google Shape;170;p7"/>
          <p:cNvPicPr preferRelativeResize="0"/>
          <p:nvPr/>
        </p:nvPicPr>
        <p:blipFill rotWithShape="1">
          <a:blip r:embed="rId5">
            <a:alphaModFix/>
          </a:blip>
          <a:srcRect b="0" l="0" r="0" t="0"/>
          <a:stretch/>
        </p:blipFill>
        <p:spPr>
          <a:xfrm>
            <a:off x="10916285" y="6021705"/>
            <a:ext cx="1056640" cy="560705"/>
          </a:xfrm>
          <a:prstGeom prst="rect">
            <a:avLst/>
          </a:prstGeom>
          <a:noFill/>
          <a:ln>
            <a:noFill/>
          </a:ln>
        </p:spPr>
      </p:pic>
      <p:sp>
        <p:nvSpPr>
          <p:cNvPr id="171" name="Google Shape;171;p7"/>
          <p:cNvSpPr txBox="1"/>
          <p:nvPr/>
        </p:nvSpPr>
        <p:spPr>
          <a:xfrm>
            <a:off x="507365" y="1012825"/>
            <a:ext cx="5061585" cy="52197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800">
                <a:solidFill>
                  <a:schemeClr val="accent1"/>
                </a:solidFill>
                <a:latin typeface="Calibri"/>
                <a:ea typeface="Calibri"/>
                <a:cs typeface="Calibri"/>
                <a:sym typeface="Calibri"/>
              </a:rPr>
              <a:t>Easy to Operate, Quick to Start</a:t>
            </a:r>
            <a:endParaRPr b="1" sz="2800">
              <a:solidFill>
                <a:schemeClr val="accent1"/>
              </a:solidFill>
              <a:latin typeface="Calibri"/>
              <a:ea typeface="Calibri"/>
              <a:cs typeface="Calibri"/>
              <a:sym typeface="Calibri"/>
            </a:endParaRPr>
          </a:p>
        </p:txBody>
      </p:sp>
      <p:sp>
        <p:nvSpPr>
          <p:cNvPr id="172" name="Google Shape;172;p7"/>
          <p:cNvSpPr txBox="1"/>
          <p:nvPr/>
        </p:nvSpPr>
        <p:spPr>
          <a:xfrm>
            <a:off x="382905" y="1713230"/>
            <a:ext cx="4351655" cy="3476625"/>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2000"/>
              <a:buFont typeface="Noto Sans Symbols"/>
              <a:buChar char="●"/>
            </a:pPr>
            <a:r>
              <a:rPr lang="en-US" sz="2000">
                <a:solidFill>
                  <a:schemeClr val="dk1"/>
                </a:solidFill>
                <a:latin typeface="Calibri"/>
                <a:ea typeface="Calibri"/>
                <a:cs typeface="Calibri"/>
                <a:sym typeface="Calibri"/>
              </a:rPr>
              <a:t>5.5 inch high brightness display for the RC ensurers clear outdoor image . Battery lasts for 6-8 hours.</a:t>
            </a:r>
            <a:endParaRPr sz="2000">
              <a:solidFill>
                <a:schemeClr val="dk1"/>
              </a:solidFill>
              <a:latin typeface="Calibri"/>
              <a:ea typeface="Calibri"/>
              <a:cs typeface="Calibri"/>
              <a:sym typeface="Calibri"/>
            </a:endParaRPr>
          </a:p>
          <a:p>
            <a:pPr indent="-158750" lvl="0" marL="285750" marR="0" rtl="0" algn="l">
              <a:spcBef>
                <a:spcPts val="0"/>
              </a:spcBef>
              <a:spcAft>
                <a:spcPts val="0"/>
              </a:spcAft>
              <a:buClr>
                <a:schemeClr val="dk1"/>
              </a:buClr>
              <a:buSzPts val="2000"/>
              <a:buFont typeface="Noto Sans Symbols"/>
              <a:buNone/>
            </a:pPr>
            <a:r>
              <a:t/>
            </a:r>
            <a:endParaRPr sz="2000">
              <a:solidFill>
                <a:schemeClr val="dk1"/>
              </a:solidFill>
              <a:latin typeface="Calibri"/>
              <a:ea typeface="Calibri"/>
              <a:cs typeface="Calibri"/>
              <a:sym typeface="Calibri"/>
            </a:endParaRPr>
          </a:p>
          <a:p>
            <a:pPr indent="-285750" lvl="0" marL="285750" marR="0" rtl="0" algn="l">
              <a:spcBef>
                <a:spcPts val="0"/>
              </a:spcBef>
              <a:spcAft>
                <a:spcPts val="0"/>
              </a:spcAft>
              <a:buClr>
                <a:schemeClr val="dk1"/>
              </a:buClr>
              <a:buSzPts val="2000"/>
              <a:buFont typeface="Noto Sans Symbols"/>
              <a:buChar char="●"/>
            </a:pPr>
            <a:r>
              <a:rPr lang="en-US" sz="2000">
                <a:solidFill>
                  <a:schemeClr val="dk1"/>
                </a:solidFill>
                <a:latin typeface="Calibri"/>
                <a:ea typeface="Calibri"/>
                <a:cs typeface="Calibri"/>
                <a:sym typeface="Calibri"/>
              </a:rPr>
              <a:t>Multiple operation modes: A-B point, manual and autonomous. Simple setup to quickly start operation.</a:t>
            </a:r>
            <a:endParaRPr sz="2000">
              <a:solidFill>
                <a:schemeClr val="dk1"/>
              </a:solidFill>
              <a:latin typeface="Calibri"/>
              <a:ea typeface="Calibri"/>
              <a:cs typeface="Calibri"/>
              <a:sym typeface="Calibri"/>
            </a:endParaRPr>
          </a:p>
          <a:p>
            <a:pPr indent="-158750" lvl="0" marL="285750" marR="0" rtl="0" algn="l">
              <a:spcBef>
                <a:spcPts val="0"/>
              </a:spcBef>
              <a:spcAft>
                <a:spcPts val="0"/>
              </a:spcAft>
              <a:buClr>
                <a:schemeClr val="dk1"/>
              </a:buClr>
              <a:buSzPts val="2000"/>
              <a:buFont typeface="Noto Sans Symbols"/>
              <a:buNone/>
            </a:pPr>
            <a:r>
              <a:t/>
            </a:r>
            <a:endParaRPr sz="2000">
              <a:solidFill>
                <a:schemeClr val="dk1"/>
              </a:solidFill>
              <a:latin typeface="Calibri"/>
              <a:ea typeface="Calibri"/>
              <a:cs typeface="Calibri"/>
              <a:sym typeface="Calibri"/>
            </a:endParaRPr>
          </a:p>
          <a:p>
            <a:pPr indent="-285750" lvl="0" marL="285750" marR="0" rtl="0" algn="l">
              <a:spcBef>
                <a:spcPts val="0"/>
              </a:spcBef>
              <a:spcAft>
                <a:spcPts val="0"/>
              </a:spcAft>
              <a:buClr>
                <a:schemeClr val="dk1"/>
              </a:buClr>
              <a:buSzPts val="2000"/>
              <a:buFont typeface="Noto Sans Symbols"/>
              <a:buChar char="●"/>
            </a:pPr>
            <a:r>
              <a:rPr lang="en-US" sz="2000">
                <a:solidFill>
                  <a:schemeClr val="dk1"/>
                </a:solidFill>
                <a:latin typeface="Calibri"/>
                <a:ea typeface="Calibri"/>
                <a:cs typeface="Calibri"/>
                <a:sym typeface="Calibri"/>
              </a:rPr>
              <a:t>Comprehensive training is offered to help users independently operate in 3 days and become skillful in 7 days.</a:t>
            </a:r>
            <a:endParaRPr sz="2000">
              <a:solidFill>
                <a:schemeClr val="dk1"/>
              </a:solidFill>
              <a:latin typeface="Calibri"/>
              <a:ea typeface="Calibri"/>
              <a:cs typeface="Calibri"/>
              <a:sym typeface="Calibri"/>
            </a:endParaRPr>
          </a:p>
        </p:txBody>
      </p:sp>
      <p:pic>
        <p:nvPicPr>
          <p:cNvPr descr="motor-3" id="173" name="Google Shape;173;p7"/>
          <p:cNvPicPr preferRelativeResize="0"/>
          <p:nvPr/>
        </p:nvPicPr>
        <p:blipFill rotWithShape="1">
          <a:blip r:embed="rId6">
            <a:alphaModFix/>
          </a:blip>
          <a:srcRect b="0" l="0" r="0" t="0"/>
          <a:stretch/>
        </p:blipFill>
        <p:spPr>
          <a:xfrm>
            <a:off x="4763135" y="1784985"/>
            <a:ext cx="6820535" cy="3466465"/>
          </a:xfrm>
          <a:prstGeom prst="rect">
            <a:avLst/>
          </a:prstGeom>
          <a:noFill/>
          <a:ln>
            <a:noFill/>
          </a:ln>
        </p:spPr>
      </p:pic>
      <p:sp>
        <p:nvSpPr>
          <p:cNvPr id="174" name="Google Shape;174;p7"/>
          <p:cNvSpPr/>
          <p:nvPr/>
        </p:nvSpPr>
        <p:spPr>
          <a:xfrm>
            <a:off x="-635" y="6742430"/>
            <a:ext cx="12192635" cy="116840"/>
          </a:xfrm>
          <a:prstGeom prst="rect">
            <a:avLst/>
          </a:prstGeom>
          <a:solidFill>
            <a:srgbClr val="2E75B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78" name="Shape 178"/>
        <p:cNvGrpSpPr/>
        <p:nvPr/>
      </p:nvGrpSpPr>
      <p:grpSpPr>
        <a:xfrm>
          <a:off x="0" y="0"/>
          <a:ext cx="0" cy="0"/>
          <a:chOff x="0" y="0"/>
          <a:chExt cx="0" cy="0"/>
        </a:xfrm>
      </p:grpSpPr>
      <p:pic>
        <p:nvPicPr>
          <p:cNvPr descr="motor-4" id="179" name="Google Shape;179;p8"/>
          <p:cNvPicPr preferRelativeResize="0"/>
          <p:nvPr/>
        </p:nvPicPr>
        <p:blipFill rotWithShape="1">
          <a:blip r:embed="rId3">
            <a:alphaModFix/>
          </a:blip>
          <a:srcRect b="0" l="0" r="0" t="0"/>
          <a:stretch/>
        </p:blipFill>
        <p:spPr>
          <a:xfrm>
            <a:off x="0" y="1141730"/>
            <a:ext cx="12192000" cy="5081905"/>
          </a:xfrm>
          <a:prstGeom prst="rect">
            <a:avLst/>
          </a:prstGeom>
          <a:noFill/>
          <a:ln>
            <a:noFill/>
          </a:ln>
        </p:spPr>
      </p:pic>
      <p:pic>
        <p:nvPicPr>
          <p:cNvPr descr="透明logo" id="180" name="Google Shape;180;p8"/>
          <p:cNvPicPr preferRelativeResize="0"/>
          <p:nvPr/>
        </p:nvPicPr>
        <p:blipFill rotWithShape="1">
          <a:blip r:embed="rId4">
            <a:alphaModFix/>
          </a:blip>
          <a:srcRect b="0" l="0" r="0" t="0"/>
          <a:stretch/>
        </p:blipFill>
        <p:spPr>
          <a:xfrm>
            <a:off x="382270" y="221615"/>
            <a:ext cx="478155" cy="480060"/>
          </a:xfrm>
          <a:prstGeom prst="rect">
            <a:avLst/>
          </a:prstGeom>
          <a:noFill/>
          <a:ln>
            <a:noFill/>
          </a:ln>
        </p:spPr>
      </p:pic>
      <p:grpSp>
        <p:nvGrpSpPr>
          <p:cNvPr descr="7b0a202020202274657874626f78223a20227b5c2263617465676f72795f69645c223a31303333382c5c2269645c223a32303334303537357d220a7d0a" id="181" name="Google Shape;181;p8"/>
          <p:cNvGrpSpPr/>
          <p:nvPr/>
        </p:nvGrpSpPr>
        <p:grpSpPr>
          <a:xfrm>
            <a:off x="85090" y="116205"/>
            <a:ext cx="2548890" cy="718185"/>
            <a:chOff x="3930" y="1338"/>
            <a:chExt cx="8414" cy="5487"/>
          </a:xfrm>
        </p:grpSpPr>
        <p:pic>
          <p:nvPicPr>
            <p:cNvPr id="182" name="Google Shape;182;p8"/>
            <p:cNvPicPr preferRelativeResize="0"/>
            <p:nvPr/>
          </p:nvPicPr>
          <p:blipFill rotWithShape="1">
            <a:blip r:embed="rId5">
              <a:alphaModFix/>
            </a:blip>
            <a:srcRect b="0" l="0" r="0" t="0"/>
            <a:stretch/>
          </p:blipFill>
          <p:spPr>
            <a:xfrm>
              <a:off x="3930" y="1338"/>
              <a:ext cx="8414" cy="5487"/>
            </a:xfrm>
            <a:prstGeom prst="rect">
              <a:avLst/>
            </a:prstGeom>
            <a:noFill/>
            <a:ln>
              <a:noFill/>
            </a:ln>
          </p:spPr>
        </p:pic>
        <p:sp>
          <p:nvSpPr>
            <p:cNvPr id="183" name="Google Shape;183;p8"/>
            <p:cNvSpPr txBox="1"/>
            <p:nvPr/>
          </p:nvSpPr>
          <p:spPr>
            <a:xfrm>
              <a:off x="6882" y="2143"/>
              <a:ext cx="4652" cy="398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rgbClr val="056AFA"/>
                  </a:solidFill>
                  <a:latin typeface="Arial"/>
                  <a:ea typeface="Arial"/>
                  <a:cs typeface="Arial"/>
                  <a:sym typeface="Arial"/>
                </a:rPr>
                <a:t> T          Series</a:t>
              </a:r>
              <a:endParaRPr sz="1400">
                <a:solidFill>
                  <a:srgbClr val="056AFA"/>
                </a:solidFill>
                <a:latin typeface="Arial"/>
                <a:ea typeface="Arial"/>
                <a:cs typeface="Arial"/>
                <a:sym typeface="Arial"/>
              </a:endParaRPr>
            </a:p>
          </p:txBody>
        </p:sp>
      </p:grpSp>
      <p:pic>
        <p:nvPicPr>
          <p:cNvPr descr="1" id="184" name="Google Shape;184;p8"/>
          <p:cNvPicPr preferRelativeResize="0"/>
          <p:nvPr/>
        </p:nvPicPr>
        <p:blipFill rotWithShape="1">
          <a:blip r:embed="rId6">
            <a:alphaModFix/>
          </a:blip>
          <a:srcRect b="0" l="0" r="0" t="0"/>
          <a:stretch/>
        </p:blipFill>
        <p:spPr>
          <a:xfrm>
            <a:off x="10916285" y="6021705"/>
            <a:ext cx="1056640" cy="560705"/>
          </a:xfrm>
          <a:prstGeom prst="rect">
            <a:avLst/>
          </a:prstGeom>
          <a:noFill/>
          <a:ln>
            <a:noFill/>
          </a:ln>
        </p:spPr>
      </p:pic>
      <p:sp>
        <p:nvSpPr>
          <p:cNvPr id="185" name="Google Shape;185;p8"/>
          <p:cNvSpPr txBox="1"/>
          <p:nvPr/>
        </p:nvSpPr>
        <p:spPr>
          <a:xfrm>
            <a:off x="3162300" y="1012825"/>
            <a:ext cx="8455025" cy="52197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800">
                <a:solidFill>
                  <a:schemeClr val="accent1"/>
                </a:solidFill>
                <a:latin typeface="Calibri"/>
                <a:ea typeface="Calibri"/>
                <a:cs typeface="Calibri"/>
                <a:sym typeface="Calibri"/>
              </a:rPr>
              <a:t>Timely After-sales Service to Protect Your Interests</a:t>
            </a:r>
            <a:endParaRPr b="1" sz="2800">
              <a:solidFill>
                <a:schemeClr val="accent1"/>
              </a:solidFill>
              <a:latin typeface="Calibri"/>
              <a:ea typeface="Calibri"/>
              <a:cs typeface="Calibri"/>
              <a:sym typeface="Calibri"/>
            </a:endParaRPr>
          </a:p>
        </p:txBody>
      </p:sp>
      <p:pic>
        <p:nvPicPr>
          <p:cNvPr descr="tg26-1-7_en" id="186" name="Google Shape;186;p8"/>
          <p:cNvPicPr preferRelativeResize="0"/>
          <p:nvPr/>
        </p:nvPicPr>
        <p:blipFill rotWithShape="1">
          <a:blip r:embed="rId7">
            <a:alphaModFix/>
          </a:blip>
          <a:srcRect b="0" l="0" r="0" t="0"/>
          <a:stretch/>
        </p:blipFill>
        <p:spPr>
          <a:xfrm>
            <a:off x="2633980" y="2200275"/>
            <a:ext cx="6648450" cy="1428750"/>
          </a:xfrm>
          <a:prstGeom prst="rect">
            <a:avLst/>
          </a:prstGeom>
          <a:noFill/>
          <a:ln>
            <a:noFill/>
          </a:ln>
        </p:spPr>
      </p:pic>
      <p:sp>
        <p:nvSpPr>
          <p:cNvPr id="187" name="Google Shape;187;p8"/>
          <p:cNvSpPr txBox="1"/>
          <p:nvPr/>
        </p:nvSpPr>
        <p:spPr>
          <a:xfrm>
            <a:off x="1858010" y="4294505"/>
            <a:ext cx="3403600" cy="70675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Calibri"/>
                <a:ea typeface="Calibri"/>
                <a:cs typeface="Calibri"/>
                <a:sym typeface="Calibri"/>
              </a:rPr>
              <a:t>Online support from our company's technical team.</a:t>
            </a:r>
            <a:endParaRPr sz="2000">
              <a:solidFill>
                <a:schemeClr val="dk1"/>
              </a:solidFill>
              <a:latin typeface="Calibri"/>
              <a:ea typeface="Calibri"/>
              <a:cs typeface="Calibri"/>
              <a:sym typeface="Calibri"/>
            </a:endParaRPr>
          </a:p>
        </p:txBody>
      </p:sp>
      <p:sp>
        <p:nvSpPr>
          <p:cNvPr id="188" name="Google Shape;188;p8"/>
          <p:cNvSpPr txBox="1"/>
          <p:nvPr/>
        </p:nvSpPr>
        <p:spPr>
          <a:xfrm>
            <a:off x="6880860" y="4137660"/>
            <a:ext cx="3794760" cy="132207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Calibri"/>
                <a:ea typeface="Calibri"/>
                <a:cs typeface="Calibri"/>
                <a:sym typeface="Calibri"/>
              </a:rPr>
              <a:t>Modular design: users can replace certain damaged modules by themselves instead of returning the drone to manufacturer.</a:t>
            </a:r>
            <a:endParaRPr sz="2000">
              <a:solidFill>
                <a:schemeClr val="dk1"/>
              </a:solidFill>
              <a:latin typeface="Calibri"/>
              <a:ea typeface="Calibri"/>
              <a:cs typeface="Calibri"/>
              <a:sym typeface="Calibri"/>
            </a:endParaRPr>
          </a:p>
        </p:txBody>
      </p:sp>
      <p:sp>
        <p:nvSpPr>
          <p:cNvPr id="189" name="Google Shape;189;p8"/>
          <p:cNvSpPr/>
          <p:nvPr/>
        </p:nvSpPr>
        <p:spPr>
          <a:xfrm>
            <a:off x="-635" y="6742430"/>
            <a:ext cx="12192635" cy="116840"/>
          </a:xfrm>
          <a:prstGeom prst="rect">
            <a:avLst/>
          </a:prstGeom>
          <a:solidFill>
            <a:srgbClr val="2E75B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93" name="Shape 193"/>
        <p:cNvGrpSpPr/>
        <p:nvPr/>
      </p:nvGrpSpPr>
      <p:grpSpPr>
        <a:xfrm>
          <a:off x="0" y="0"/>
          <a:ext cx="0" cy="0"/>
          <a:chOff x="0" y="0"/>
          <a:chExt cx="0" cy="0"/>
        </a:xfrm>
      </p:grpSpPr>
      <p:pic>
        <p:nvPicPr>
          <p:cNvPr descr="透明logo" id="194" name="Google Shape;194;p9"/>
          <p:cNvPicPr preferRelativeResize="0"/>
          <p:nvPr/>
        </p:nvPicPr>
        <p:blipFill rotWithShape="1">
          <a:blip r:embed="rId3">
            <a:alphaModFix/>
          </a:blip>
          <a:srcRect b="0" l="0" r="0" t="0"/>
          <a:stretch/>
        </p:blipFill>
        <p:spPr>
          <a:xfrm>
            <a:off x="382270" y="221615"/>
            <a:ext cx="478155" cy="480060"/>
          </a:xfrm>
          <a:prstGeom prst="rect">
            <a:avLst/>
          </a:prstGeom>
          <a:noFill/>
          <a:ln>
            <a:noFill/>
          </a:ln>
        </p:spPr>
      </p:pic>
      <p:grpSp>
        <p:nvGrpSpPr>
          <p:cNvPr descr="7b0a202020202274657874626f78223a20227b5c2263617465676f72795f69645c223a31303333382c5c2269645c223a32303334303537357d220a7d0a" id="195" name="Google Shape;195;p9"/>
          <p:cNvGrpSpPr/>
          <p:nvPr/>
        </p:nvGrpSpPr>
        <p:grpSpPr>
          <a:xfrm>
            <a:off x="85090" y="116205"/>
            <a:ext cx="2548890" cy="718185"/>
            <a:chOff x="3930" y="1338"/>
            <a:chExt cx="8414" cy="5487"/>
          </a:xfrm>
        </p:grpSpPr>
        <p:pic>
          <p:nvPicPr>
            <p:cNvPr id="196" name="Google Shape;196;p9"/>
            <p:cNvPicPr preferRelativeResize="0"/>
            <p:nvPr/>
          </p:nvPicPr>
          <p:blipFill rotWithShape="1">
            <a:blip r:embed="rId4">
              <a:alphaModFix/>
            </a:blip>
            <a:srcRect b="0" l="0" r="0" t="0"/>
            <a:stretch/>
          </p:blipFill>
          <p:spPr>
            <a:xfrm>
              <a:off x="3930" y="1338"/>
              <a:ext cx="8414" cy="5487"/>
            </a:xfrm>
            <a:prstGeom prst="rect">
              <a:avLst/>
            </a:prstGeom>
            <a:noFill/>
            <a:ln>
              <a:noFill/>
            </a:ln>
          </p:spPr>
        </p:pic>
        <p:sp>
          <p:nvSpPr>
            <p:cNvPr id="197" name="Google Shape;197;p9"/>
            <p:cNvSpPr txBox="1"/>
            <p:nvPr/>
          </p:nvSpPr>
          <p:spPr>
            <a:xfrm>
              <a:off x="6882" y="2143"/>
              <a:ext cx="4652" cy="398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rgbClr val="056AFA"/>
                  </a:solidFill>
                  <a:latin typeface="Arial"/>
                  <a:ea typeface="Arial"/>
                  <a:cs typeface="Arial"/>
                  <a:sym typeface="Arial"/>
                </a:rPr>
                <a:t> T          Series</a:t>
              </a:r>
              <a:endParaRPr sz="1400">
                <a:solidFill>
                  <a:srgbClr val="056AFA"/>
                </a:solidFill>
                <a:latin typeface="Arial"/>
                <a:ea typeface="Arial"/>
                <a:cs typeface="Arial"/>
                <a:sym typeface="Arial"/>
              </a:endParaRPr>
            </a:p>
          </p:txBody>
        </p:sp>
      </p:grpSp>
      <p:pic>
        <p:nvPicPr>
          <p:cNvPr descr="1" id="198" name="Google Shape;198;p9"/>
          <p:cNvPicPr preferRelativeResize="0"/>
          <p:nvPr/>
        </p:nvPicPr>
        <p:blipFill rotWithShape="1">
          <a:blip r:embed="rId5">
            <a:alphaModFix/>
          </a:blip>
          <a:srcRect b="0" l="0" r="0" t="0"/>
          <a:stretch/>
        </p:blipFill>
        <p:spPr>
          <a:xfrm>
            <a:off x="10916285" y="6021705"/>
            <a:ext cx="1056640" cy="560705"/>
          </a:xfrm>
          <a:prstGeom prst="rect">
            <a:avLst/>
          </a:prstGeom>
          <a:noFill/>
          <a:ln>
            <a:noFill/>
          </a:ln>
        </p:spPr>
      </p:pic>
      <p:sp>
        <p:nvSpPr>
          <p:cNvPr id="199" name="Google Shape;199;p9"/>
          <p:cNvSpPr txBox="1"/>
          <p:nvPr/>
        </p:nvSpPr>
        <p:spPr>
          <a:xfrm>
            <a:off x="622300" y="1070610"/>
            <a:ext cx="8455025" cy="52197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800">
                <a:solidFill>
                  <a:schemeClr val="accent1"/>
                </a:solidFill>
                <a:latin typeface="Calibri"/>
                <a:ea typeface="Calibri"/>
                <a:cs typeface="Calibri"/>
                <a:sym typeface="Calibri"/>
              </a:rPr>
              <a:t>More Advanced Technology Makes the Drone Smarter</a:t>
            </a:r>
            <a:endParaRPr b="1" sz="2800">
              <a:solidFill>
                <a:schemeClr val="accent1"/>
              </a:solidFill>
              <a:latin typeface="Calibri"/>
              <a:ea typeface="Calibri"/>
              <a:cs typeface="Calibri"/>
              <a:sym typeface="Calibri"/>
            </a:endParaRPr>
          </a:p>
        </p:txBody>
      </p:sp>
      <p:sp>
        <p:nvSpPr>
          <p:cNvPr id="200" name="Google Shape;200;p9"/>
          <p:cNvSpPr txBox="1"/>
          <p:nvPr/>
        </p:nvSpPr>
        <p:spPr>
          <a:xfrm>
            <a:off x="860425" y="1828800"/>
            <a:ext cx="6528435" cy="3784600"/>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2000"/>
              <a:buFont typeface="Noto Sans Symbols"/>
              <a:buChar char="●"/>
            </a:pPr>
            <a:r>
              <a:rPr lang="en-US" sz="2000">
                <a:solidFill>
                  <a:schemeClr val="dk1"/>
                </a:solidFill>
                <a:latin typeface="Calibri"/>
                <a:ea typeface="Calibri"/>
                <a:cs typeface="Calibri"/>
                <a:sym typeface="Calibri"/>
              </a:rPr>
              <a:t>Terrain following radar is equipped to adjust the altitude of the drone to ensure flight safety and even spraying.</a:t>
            </a:r>
            <a:endParaRPr sz="2000">
              <a:solidFill>
                <a:schemeClr val="dk1"/>
              </a:solidFill>
              <a:latin typeface="Calibri"/>
              <a:ea typeface="Calibri"/>
              <a:cs typeface="Calibri"/>
              <a:sym typeface="Calibri"/>
            </a:endParaRPr>
          </a:p>
          <a:p>
            <a:pPr indent="-285750" lvl="0" marL="285750" marR="0" rtl="0" algn="l">
              <a:spcBef>
                <a:spcPts val="0"/>
              </a:spcBef>
              <a:spcAft>
                <a:spcPts val="0"/>
              </a:spcAft>
              <a:buClr>
                <a:schemeClr val="dk1"/>
              </a:buClr>
              <a:buSzPts val="2000"/>
              <a:buFont typeface="Noto Sans Symbols"/>
              <a:buChar char="●"/>
            </a:pPr>
            <a:r>
              <a:rPr lang="en-US" sz="2000">
                <a:solidFill>
                  <a:schemeClr val="dk1"/>
                </a:solidFill>
                <a:latin typeface="Calibri"/>
                <a:ea typeface="Calibri"/>
                <a:cs typeface="Calibri"/>
                <a:sym typeface="Calibri"/>
              </a:rPr>
              <a:t>Predict the breakpoint according to the route plan so that users can wisely arrange the timing for refill to improve battery efficiency .</a:t>
            </a:r>
            <a:endParaRPr sz="2000">
              <a:solidFill>
                <a:schemeClr val="dk1"/>
              </a:solidFill>
              <a:latin typeface="Calibri"/>
              <a:ea typeface="Calibri"/>
              <a:cs typeface="Calibri"/>
              <a:sym typeface="Calibri"/>
            </a:endParaRPr>
          </a:p>
          <a:p>
            <a:pPr indent="-285750" lvl="0" marL="285750" marR="0" rtl="0" algn="l">
              <a:spcBef>
                <a:spcPts val="0"/>
              </a:spcBef>
              <a:spcAft>
                <a:spcPts val="0"/>
              </a:spcAft>
              <a:buClr>
                <a:schemeClr val="dk1"/>
              </a:buClr>
              <a:buSzPts val="2000"/>
              <a:buFont typeface="Noto Sans Symbols"/>
              <a:buChar char="●"/>
            </a:pPr>
            <a:r>
              <a:rPr lang="en-US" sz="2000">
                <a:solidFill>
                  <a:schemeClr val="dk1"/>
                </a:solidFill>
                <a:latin typeface="Calibri"/>
                <a:ea typeface="Calibri"/>
                <a:cs typeface="Calibri"/>
                <a:sym typeface="Calibri"/>
              </a:rPr>
              <a:t>FPV (First-person view) enables user to see the environment in front of the drone in real time on the mobile phone.</a:t>
            </a:r>
            <a:endParaRPr sz="2000">
              <a:solidFill>
                <a:schemeClr val="dk1"/>
              </a:solidFill>
              <a:latin typeface="Calibri"/>
              <a:ea typeface="Calibri"/>
              <a:cs typeface="Calibri"/>
              <a:sym typeface="Calibri"/>
            </a:endParaRPr>
          </a:p>
          <a:p>
            <a:pPr indent="-285750" lvl="0" marL="285750" marR="0" rtl="0" algn="l">
              <a:spcBef>
                <a:spcPts val="0"/>
              </a:spcBef>
              <a:spcAft>
                <a:spcPts val="0"/>
              </a:spcAft>
              <a:buClr>
                <a:schemeClr val="dk1"/>
              </a:buClr>
              <a:buSzPts val="2000"/>
              <a:buFont typeface="Noto Sans Symbols"/>
              <a:buChar char="●"/>
            </a:pPr>
            <a:r>
              <a:rPr lang="en-US" sz="2000">
                <a:solidFill>
                  <a:schemeClr val="dk1"/>
                </a:solidFill>
                <a:latin typeface="Calibri"/>
                <a:ea typeface="Calibri"/>
                <a:cs typeface="Calibri"/>
                <a:sym typeface="Calibri"/>
              </a:rPr>
              <a:t>The app “Plant Protection Assistant” installed on the RC provides access to operation data. Useful functions include route planning, voice broadcast, field management, operation area statistics, etc.</a:t>
            </a:r>
            <a:endParaRPr sz="2000">
              <a:solidFill>
                <a:schemeClr val="dk1"/>
              </a:solidFill>
              <a:latin typeface="Calibri"/>
              <a:ea typeface="Calibri"/>
              <a:cs typeface="Calibri"/>
              <a:sym typeface="Calibri"/>
            </a:endParaRPr>
          </a:p>
        </p:txBody>
      </p:sp>
      <p:pic>
        <p:nvPicPr>
          <p:cNvPr descr="F16 四喷头-7" id="201" name="Google Shape;201;p9"/>
          <p:cNvPicPr preferRelativeResize="0"/>
          <p:nvPr/>
        </p:nvPicPr>
        <p:blipFill rotWithShape="1">
          <a:blip r:embed="rId6">
            <a:alphaModFix/>
          </a:blip>
          <a:srcRect b="0" l="0" r="0" t="0"/>
          <a:stretch/>
        </p:blipFill>
        <p:spPr>
          <a:xfrm>
            <a:off x="7292340" y="1726565"/>
            <a:ext cx="4371340" cy="3799205"/>
          </a:xfrm>
          <a:prstGeom prst="rect">
            <a:avLst/>
          </a:prstGeom>
          <a:noFill/>
          <a:ln>
            <a:noFill/>
          </a:ln>
        </p:spPr>
      </p:pic>
      <p:sp>
        <p:nvSpPr>
          <p:cNvPr id="202" name="Google Shape;202;p9"/>
          <p:cNvSpPr/>
          <p:nvPr/>
        </p:nvSpPr>
        <p:spPr>
          <a:xfrm>
            <a:off x="-635" y="6742430"/>
            <a:ext cx="12192635" cy="116840"/>
          </a:xfrm>
          <a:prstGeom prst="rect">
            <a:avLst/>
          </a:prstGeom>
          <a:solidFill>
            <a:srgbClr val="2E75B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2022-06-28T10:55:00Z</dcterms:creat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71D7C4E4A8064CE2A86EBC823691066C</vt:lpwstr>
  </property>
  <property fmtid="{D5CDD505-2E9C-101B-9397-08002B2CF9AE}" pid="3" name="KSOProductBuildVer">
    <vt:lpwstr>2052-11.1.0.11830</vt:lpwstr>
  </property>
</Properties>
</file>